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561" r:id="rId5"/>
    <p:sldId id="4206" r:id="rId6"/>
    <p:sldId id="4207" r:id="rId7"/>
    <p:sldId id="4209" r:id="rId8"/>
    <p:sldId id="420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32F69-5B6A-4D5F-B822-ACD7F14E6CA4}" v="36" dt="2026-04-22T21:55:37.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8" d="100"/>
          <a:sy n="78" d="100"/>
        </p:scale>
        <p:origin x="78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D3B00-031F-4D5D-ADBE-84BB96A247F1}" type="datetimeFigureOut">
              <a:rPr lang="en-US" smtClean="0"/>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FA534-5953-47E4-B2A7-CFEFCF395682}" type="slidenum">
              <a:rPr lang="en-US" smtClean="0"/>
              <a:t>‹#›</a:t>
            </a:fld>
            <a:endParaRPr lang="en-US"/>
          </a:p>
        </p:txBody>
      </p:sp>
    </p:spTree>
    <p:extLst>
      <p:ext uri="{BB962C8B-B14F-4D97-AF65-F5344CB8AC3E}">
        <p14:creationId xmlns:p14="http://schemas.microsoft.com/office/powerpoint/2010/main" val="191032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Welcome to the onboarding presentation for Alicia Bagga. This session will guide you through the essential aspects of the sales office operations, including processes, roles, systems, and continuous development to ensure a smooth integration and success in your role.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B2EF4-23E9-4D81-A5D2-DE35CC801E6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1397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ining Title Slide">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E44BC69D-3899-D7E1-BEFE-8B5734867EFC}"/>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82" name="Vrije vorm 81">
            <a:extLst>
              <a:ext uri="{FF2B5EF4-FFF2-40B4-BE49-F238E27FC236}">
                <a16:creationId xmlns:a16="http://schemas.microsoft.com/office/drawing/2014/main" id="{6A5F82AE-63F1-345F-7E5D-CA221D1B1E7D}"/>
              </a:ext>
            </a:extLst>
          </p:cNvPr>
          <p:cNvSpPr/>
          <p:nvPr userDrawn="1"/>
        </p:nvSpPr>
        <p:spPr>
          <a:xfrm>
            <a:off x="0" y="0"/>
            <a:ext cx="1999583" cy="728663"/>
          </a:xfrm>
          <a:custGeom>
            <a:avLst/>
            <a:gdLst>
              <a:gd name="connsiteX0" fmla="*/ 0 w 1999583"/>
              <a:gd name="connsiteY0" fmla="*/ 0 h 728663"/>
              <a:gd name="connsiteX1" fmla="*/ 1491738 w 1999583"/>
              <a:gd name="connsiteY1" fmla="*/ 0 h 728663"/>
              <a:gd name="connsiteX2" fmla="*/ 1999583 w 1999583"/>
              <a:gd name="connsiteY2" fmla="*/ 728663 h 728663"/>
              <a:gd name="connsiteX3" fmla="*/ 0 w 1999583"/>
              <a:gd name="connsiteY3" fmla="*/ 728663 h 728663"/>
            </a:gdLst>
            <a:ahLst/>
            <a:cxnLst>
              <a:cxn ang="0">
                <a:pos x="connsiteX0" y="connsiteY0"/>
              </a:cxn>
              <a:cxn ang="0">
                <a:pos x="connsiteX1" y="connsiteY1"/>
              </a:cxn>
              <a:cxn ang="0">
                <a:pos x="connsiteX2" y="connsiteY2"/>
              </a:cxn>
              <a:cxn ang="0">
                <a:pos x="connsiteX3" y="connsiteY3"/>
              </a:cxn>
            </a:cxnLst>
            <a:rect l="l" t="t" r="r" b="b"/>
            <a:pathLst>
              <a:path w="1999583" h="728663">
                <a:moveTo>
                  <a:pt x="0" y="0"/>
                </a:moveTo>
                <a:lnTo>
                  <a:pt x="1491738" y="0"/>
                </a:lnTo>
                <a:lnTo>
                  <a:pt x="1999583" y="728663"/>
                </a:lnTo>
                <a:lnTo>
                  <a:pt x="0" y="728663"/>
                </a:lnTo>
                <a:close/>
              </a:path>
            </a:pathLst>
          </a:custGeom>
          <a:gradFill>
            <a:gsLst>
              <a:gs pos="0">
                <a:schemeClr val="accent3">
                  <a:alpha val="75000"/>
                </a:schemeClr>
              </a:gs>
              <a:gs pos="100000">
                <a:schemeClr val="bg1"/>
              </a:gs>
            </a:gsLst>
            <a:lin ang="8100000" scaled="0"/>
          </a:gradFill>
          <a:ln w="11516" cap="flat">
            <a:noFill/>
            <a:prstDash val="solid"/>
            <a:miter/>
          </a:ln>
        </p:spPr>
        <p:txBody>
          <a:bodyPr wrap="square" rtlCol="0" anchor="ctr">
            <a:noAutofit/>
          </a:bodyPr>
          <a:lstStyle/>
          <a:p>
            <a:endParaRPr lang="nl-NL"/>
          </a:p>
        </p:txBody>
      </p:sp>
      <p:sp>
        <p:nvSpPr>
          <p:cNvPr id="10" name="Rechthoek 9">
            <a:extLst>
              <a:ext uri="{FF2B5EF4-FFF2-40B4-BE49-F238E27FC236}">
                <a16:creationId xmlns:a16="http://schemas.microsoft.com/office/drawing/2014/main" id="{B83F58F8-47B5-02B2-401F-89C92777A02C}"/>
              </a:ext>
            </a:extLst>
          </p:cNvPr>
          <p:cNvSpPr/>
          <p:nvPr userDrawn="1"/>
        </p:nvSpPr>
        <p:spPr>
          <a:xfrm>
            <a:off x="0" y="6489700"/>
            <a:ext cx="12192000" cy="368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9" name="Tijdelijke aanduiding voor afbeelding 16">
            <a:extLst>
              <a:ext uri="{FF2B5EF4-FFF2-40B4-BE49-F238E27FC236}">
                <a16:creationId xmlns:a16="http://schemas.microsoft.com/office/drawing/2014/main" id="{D29FAFF9-1F67-43BA-02ED-F15103178234}"/>
              </a:ext>
            </a:extLst>
          </p:cNvPr>
          <p:cNvSpPr>
            <a:spLocks noGrp="1"/>
          </p:cNvSpPr>
          <p:nvPr>
            <p:ph type="pic" sz="quarter" idx="13" hasCustomPrompt="1"/>
          </p:nvPr>
        </p:nvSpPr>
        <p:spPr>
          <a:xfrm>
            <a:off x="0" y="728662"/>
            <a:ext cx="12192000" cy="5761038"/>
          </a:xfrm>
          <a:prstGeom prst="rect">
            <a:avLst/>
          </a:prstGeo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15" name="Tijdelijke aanduiding voor datum 14">
            <a:extLst>
              <a:ext uri="{FF2B5EF4-FFF2-40B4-BE49-F238E27FC236}">
                <a16:creationId xmlns:a16="http://schemas.microsoft.com/office/drawing/2014/main" id="{29BC1A91-7A06-CD50-0C14-7207D46D1BCC}"/>
              </a:ext>
            </a:extLst>
          </p:cNvPr>
          <p:cNvSpPr>
            <a:spLocks noGrp="1"/>
          </p:cNvSpPr>
          <p:nvPr>
            <p:ph type="dt" sz="half" idx="18"/>
          </p:nvPr>
        </p:nvSpPr>
        <p:spPr>
          <a:xfrm>
            <a:off x="9783337" y="360362"/>
            <a:ext cx="1857801" cy="220353"/>
          </a:xfrm>
          <a:prstGeom prst="rect">
            <a:avLst/>
          </a:prstGeom>
        </p:spPr>
        <p:txBody>
          <a:bodyPr vert="horz" lIns="0" tIns="0" rIns="0" bIns="0" rtlCol="0" anchor="ctr">
            <a:noAutofit/>
          </a:bodyPr>
          <a:lstStyle>
            <a:lvl1pPr>
              <a:defRPr lang="en-GB" b="1" cap="all" spc="0" baseline="0" smtClean="0">
                <a:solidFill>
                  <a:schemeClr val="accent1"/>
                </a:solidFill>
              </a:defRPr>
            </a:lvl1pPr>
          </a:lstStyle>
          <a:p>
            <a:pPr algn="r"/>
            <a:endParaRPr lang="nl-NL"/>
          </a:p>
        </p:txBody>
      </p:sp>
      <p:sp>
        <p:nvSpPr>
          <p:cNvPr id="20" name="Tijdelijke aanduiding voor dianummer 19">
            <a:extLst>
              <a:ext uri="{FF2B5EF4-FFF2-40B4-BE49-F238E27FC236}">
                <a16:creationId xmlns:a16="http://schemas.microsoft.com/office/drawing/2014/main" id="{183900DA-2106-4CCC-0167-9D7DB6863D6D}"/>
              </a:ext>
            </a:extLst>
          </p:cNvPr>
          <p:cNvSpPr>
            <a:spLocks noGrp="1"/>
          </p:cNvSpPr>
          <p:nvPr>
            <p:ph type="sldNum" sz="quarter" idx="20"/>
          </p:nvPr>
        </p:nvSpPr>
        <p:spPr>
          <a:xfrm>
            <a:off x="11656787" y="6968180"/>
            <a:ext cx="535213" cy="144759"/>
          </a:xfrm>
        </p:spPr>
        <p:txBody>
          <a:bodyPr/>
          <a:lstStyle>
            <a:lvl1pPr algn="r">
              <a:defRPr>
                <a:solidFill>
                  <a:schemeClr val="tx2">
                    <a:lumMod val="20000"/>
                    <a:lumOff val="80000"/>
                  </a:schemeClr>
                </a:solidFill>
              </a:defRPr>
            </a:lvl1pPr>
          </a:lstStyle>
          <a:p>
            <a:fld id="{9E843DB9-9987-4157-AB9C-CEA8D7D910BB}" type="slidenum">
              <a:rPr lang="en-GB" smtClean="0"/>
              <a:pPr/>
              <a:t>‹#›</a:t>
            </a:fld>
            <a:endParaRPr lang="en-GB"/>
          </a:p>
        </p:txBody>
      </p:sp>
      <p:sp>
        <p:nvSpPr>
          <p:cNvPr id="26" name="Tijdelijke aanduiding voor tekst 25">
            <a:extLst>
              <a:ext uri="{FF2B5EF4-FFF2-40B4-BE49-F238E27FC236}">
                <a16:creationId xmlns:a16="http://schemas.microsoft.com/office/drawing/2014/main" id="{7866F448-8CFD-2D17-6186-8397C1A5EAFF}"/>
              </a:ext>
            </a:extLst>
          </p:cNvPr>
          <p:cNvSpPr>
            <a:spLocks noGrp="1"/>
          </p:cNvSpPr>
          <p:nvPr>
            <p:ph type="body" sz="quarter" idx="21" hasCustomPrompt="1"/>
          </p:nvPr>
        </p:nvSpPr>
        <p:spPr>
          <a:xfrm>
            <a:off x="0" y="728662"/>
            <a:ext cx="3889974" cy="5761037"/>
          </a:xfrm>
          <a:prstGeom prst="rect">
            <a:avLst/>
          </a:prstGeom>
          <a:gradFill>
            <a:gsLst>
              <a:gs pos="0">
                <a:schemeClr val="tx1">
                  <a:alpha val="75000"/>
                </a:schemeClr>
              </a:gs>
              <a:gs pos="100000">
                <a:schemeClr val="tx1">
                  <a:alpha val="0"/>
                </a:schemeClr>
              </a:gs>
            </a:gsLst>
            <a:lin ang="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a:defRPr lang="nl-NL" sz="100" dirty="0">
                <a:solidFill>
                  <a:schemeClr val="tx1">
                    <a:alpha val="0"/>
                  </a:schemeClr>
                </a:solidFill>
              </a:defRPr>
            </a:lvl1pPr>
          </a:lstStyle>
          <a:p>
            <a:pPr marL="0" lvl="0"/>
            <a:r>
              <a:rPr lang="nl-NL"/>
              <a:t>  </a:t>
            </a:r>
          </a:p>
        </p:txBody>
      </p:sp>
      <p:sp>
        <p:nvSpPr>
          <p:cNvPr id="4" name="Vrije vorm 3">
            <a:extLst>
              <a:ext uri="{FF2B5EF4-FFF2-40B4-BE49-F238E27FC236}">
                <a16:creationId xmlns:a16="http://schemas.microsoft.com/office/drawing/2014/main" id="{99855D39-A9E3-A9C2-E050-D3C7736E8AEE}"/>
              </a:ext>
            </a:extLst>
          </p:cNvPr>
          <p:cNvSpPr/>
          <p:nvPr userDrawn="1"/>
        </p:nvSpPr>
        <p:spPr>
          <a:xfrm>
            <a:off x="10282127" y="6489699"/>
            <a:ext cx="1909873" cy="371757"/>
          </a:xfrm>
          <a:custGeom>
            <a:avLst/>
            <a:gdLst>
              <a:gd name="connsiteX0" fmla="*/ 0 w 1909873"/>
              <a:gd name="connsiteY0" fmla="*/ 0 h 371757"/>
              <a:gd name="connsiteX1" fmla="*/ 1909873 w 1909873"/>
              <a:gd name="connsiteY1" fmla="*/ 0 h 371757"/>
              <a:gd name="connsiteX2" fmla="*/ 1909873 w 1909873"/>
              <a:gd name="connsiteY2" fmla="*/ 371757 h 371757"/>
              <a:gd name="connsiteX3" fmla="*/ 1818436 w 1909873"/>
              <a:gd name="connsiteY3" fmla="*/ 371757 h 371757"/>
              <a:gd name="connsiteX4" fmla="*/ 351912 w 1909873"/>
              <a:gd name="connsiteY4" fmla="*/ 371757 h 371757"/>
              <a:gd name="connsiteX5" fmla="*/ 260475 w 1909873"/>
              <a:gd name="connsiteY5" fmla="*/ 371757 h 37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873" h="371757">
                <a:moveTo>
                  <a:pt x="0" y="0"/>
                </a:moveTo>
                <a:lnTo>
                  <a:pt x="1909873" y="0"/>
                </a:lnTo>
                <a:lnTo>
                  <a:pt x="1909873" y="371757"/>
                </a:lnTo>
                <a:lnTo>
                  <a:pt x="1818436" y="371757"/>
                </a:lnTo>
                <a:lnTo>
                  <a:pt x="351912" y="371757"/>
                </a:lnTo>
                <a:lnTo>
                  <a:pt x="260475" y="371757"/>
                </a:lnTo>
                <a:close/>
              </a:path>
            </a:pathLst>
          </a:custGeom>
          <a:gradFill>
            <a:gsLst>
              <a:gs pos="0">
                <a:schemeClr val="accent3">
                  <a:alpha val="50000"/>
                </a:schemeClr>
              </a:gs>
              <a:gs pos="100000">
                <a:schemeClr val="accent1"/>
              </a:gs>
            </a:gsLst>
            <a:lin ang="270000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l-NL"/>
          </a:p>
        </p:txBody>
      </p:sp>
      <p:sp>
        <p:nvSpPr>
          <p:cNvPr id="5" name="Tijdelijke aanduiding voor tekst 4">
            <a:extLst>
              <a:ext uri="{FF2B5EF4-FFF2-40B4-BE49-F238E27FC236}">
                <a16:creationId xmlns:a16="http://schemas.microsoft.com/office/drawing/2014/main" id="{4B698642-D8BE-9B51-0115-F037AC798F24}"/>
              </a:ext>
            </a:extLst>
          </p:cNvPr>
          <p:cNvSpPr>
            <a:spLocks noGrp="1"/>
          </p:cNvSpPr>
          <p:nvPr>
            <p:ph type="body" sz="quarter" idx="17" hasCustomPrompt="1"/>
          </p:nvPr>
        </p:nvSpPr>
        <p:spPr>
          <a:xfrm>
            <a:off x="6245233" y="728663"/>
            <a:ext cx="5946769" cy="5765881"/>
          </a:xfrm>
          <a:custGeom>
            <a:avLst/>
            <a:gdLst>
              <a:gd name="connsiteX0" fmla="*/ 0 w 5946769"/>
              <a:gd name="connsiteY0" fmla="*/ 0 h 5765881"/>
              <a:gd name="connsiteX1" fmla="*/ 5946769 w 5946769"/>
              <a:gd name="connsiteY1" fmla="*/ 0 h 5765881"/>
              <a:gd name="connsiteX2" fmla="*/ 5946769 w 5946769"/>
              <a:gd name="connsiteY2" fmla="*/ 5765881 h 5765881"/>
              <a:gd name="connsiteX3" fmla="*/ 4040303 w 5946769"/>
              <a:gd name="connsiteY3" fmla="*/ 5765881 h 5765881"/>
            </a:gdLst>
            <a:ahLst/>
            <a:cxnLst>
              <a:cxn ang="0">
                <a:pos x="connsiteX0" y="connsiteY0"/>
              </a:cxn>
              <a:cxn ang="0">
                <a:pos x="connsiteX1" y="connsiteY1"/>
              </a:cxn>
              <a:cxn ang="0">
                <a:pos x="connsiteX2" y="connsiteY2"/>
              </a:cxn>
              <a:cxn ang="0">
                <a:pos x="connsiteX3" y="connsiteY3"/>
              </a:cxn>
            </a:cxnLst>
            <a:rect l="l" t="t" r="r" b="b"/>
            <a:pathLst>
              <a:path w="5946769" h="5765881">
                <a:moveTo>
                  <a:pt x="0" y="0"/>
                </a:moveTo>
                <a:lnTo>
                  <a:pt x="5946769" y="0"/>
                </a:lnTo>
                <a:lnTo>
                  <a:pt x="5946769" y="5765881"/>
                </a:lnTo>
                <a:lnTo>
                  <a:pt x="4040303" y="5765881"/>
                </a:lnTo>
                <a:close/>
              </a:path>
            </a:pathLst>
          </a:custGeom>
          <a:gradFill>
            <a:gsLst>
              <a:gs pos="0">
                <a:schemeClr val="tx1">
                  <a:alpha val="0"/>
                </a:schemeClr>
              </a:gs>
              <a:gs pos="100000">
                <a:schemeClr val="tx1">
                  <a:alpha val="25000"/>
                </a:schemeClr>
              </a:gs>
            </a:gsLst>
            <a:lin ang="270000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nl-NL" sz="100" dirty="0">
                <a:solidFill>
                  <a:schemeClr val="tx1">
                    <a:alpha val="0"/>
                  </a:schemeClr>
                </a:solidFill>
              </a:defRPr>
            </a:lvl1pPr>
          </a:lstStyle>
          <a:p>
            <a:pPr marL="0" lvl="0" algn="ctr"/>
            <a:r>
              <a:rPr lang="nl-NL"/>
              <a:t>  </a:t>
            </a:r>
          </a:p>
        </p:txBody>
      </p:sp>
      <p:pic>
        <p:nvPicPr>
          <p:cNvPr id="6" name="Graphic 5">
            <a:extLst>
              <a:ext uri="{FF2B5EF4-FFF2-40B4-BE49-F238E27FC236}">
                <a16:creationId xmlns:a16="http://schemas.microsoft.com/office/drawing/2014/main" id="{F1A34E7E-5DCA-7A10-8E4C-B6BF704E9B4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50862" y="179388"/>
            <a:ext cx="384391" cy="369885"/>
          </a:xfrm>
          <a:prstGeom prst="rect">
            <a:avLst/>
          </a:prstGeom>
        </p:spPr>
      </p:pic>
      <p:sp>
        <p:nvSpPr>
          <p:cNvPr id="2" name="Tijdelijke aanduiding voor tekst 93">
            <a:extLst>
              <a:ext uri="{FF2B5EF4-FFF2-40B4-BE49-F238E27FC236}">
                <a16:creationId xmlns:a16="http://schemas.microsoft.com/office/drawing/2014/main" id="{C253277D-394A-BC9E-D1C6-B9EE7BBDFC91}"/>
              </a:ext>
            </a:extLst>
          </p:cNvPr>
          <p:cNvSpPr>
            <a:spLocks noGrp="1"/>
          </p:cNvSpPr>
          <p:nvPr>
            <p:ph type="body" sz="quarter" idx="23" hasCustomPrompt="1"/>
          </p:nvPr>
        </p:nvSpPr>
        <p:spPr>
          <a:xfrm>
            <a:off x="-3" y="3664226"/>
            <a:ext cx="7282071" cy="2105212"/>
          </a:xfrm>
          <a:custGeom>
            <a:avLst/>
            <a:gdLst>
              <a:gd name="connsiteX0" fmla="*/ 0 w 6096000"/>
              <a:gd name="connsiteY0" fmla="*/ 0 h 1944000"/>
              <a:gd name="connsiteX1" fmla="*/ 3998305 w 6096000"/>
              <a:gd name="connsiteY1" fmla="*/ 0 h 1944000"/>
              <a:gd name="connsiteX2" fmla="*/ 4684889 w 6096000"/>
              <a:gd name="connsiteY2" fmla="*/ 0 h 1944000"/>
              <a:gd name="connsiteX3" fmla="*/ 5414895 w 6096000"/>
              <a:gd name="connsiteY3" fmla="*/ 0 h 1944000"/>
              <a:gd name="connsiteX4" fmla="*/ 6096000 w 6096000"/>
              <a:gd name="connsiteY4" fmla="*/ 972000 h 1944000"/>
              <a:gd name="connsiteX5" fmla="*/ 5414895 w 6096000"/>
              <a:gd name="connsiteY5" fmla="*/ 1944000 h 1944000"/>
              <a:gd name="connsiteX6" fmla="*/ 4684889 w 6096000"/>
              <a:gd name="connsiteY6" fmla="*/ 1944000 h 1944000"/>
              <a:gd name="connsiteX7" fmla="*/ 3998305 w 6096000"/>
              <a:gd name="connsiteY7" fmla="*/ 1944000 h 1944000"/>
              <a:gd name="connsiteX8" fmla="*/ 0 w 6096000"/>
              <a:gd name="connsiteY8" fmla="*/ 194400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944000">
                <a:moveTo>
                  <a:pt x="0" y="0"/>
                </a:moveTo>
                <a:lnTo>
                  <a:pt x="3998305" y="0"/>
                </a:lnTo>
                <a:lnTo>
                  <a:pt x="4684889" y="0"/>
                </a:lnTo>
                <a:lnTo>
                  <a:pt x="5414895" y="0"/>
                </a:lnTo>
                <a:lnTo>
                  <a:pt x="6096000" y="972000"/>
                </a:lnTo>
                <a:lnTo>
                  <a:pt x="5414895" y="1944000"/>
                </a:lnTo>
                <a:lnTo>
                  <a:pt x="4684889" y="1944000"/>
                </a:lnTo>
                <a:lnTo>
                  <a:pt x="3998305" y="1944000"/>
                </a:lnTo>
                <a:lnTo>
                  <a:pt x="0" y="1944000"/>
                </a:lnTo>
                <a:close/>
              </a:path>
            </a:pathLst>
          </a:custGeom>
          <a:gradFill>
            <a:gsLst>
              <a:gs pos="0">
                <a:schemeClr val="accent1">
                  <a:lumMod val="50000"/>
                  <a:alpha val="50000"/>
                </a:schemeClr>
              </a:gs>
              <a:gs pos="100000">
                <a:schemeClr val="accent1">
                  <a:lumMod val="50000"/>
                  <a:alpha val="25000"/>
                </a:schemeClr>
              </a:gs>
            </a:gsLst>
            <a:lin ang="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nl-NL" sz="100">
                <a:solidFill>
                  <a:schemeClr val="tx1">
                    <a:alpha val="0"/>
                  </a:schemeClr>
                </a:solidFill>
              </a:defRPr>
            </a:lvl1pPr>
          </a:lstStyle>
          <a:p>
            <a:pPr marL="0" lvl="0" algn="ctr"/>
            <a:r>
              <a:rPr lang="nl-NL"/>
              <a:t>  </a:t>
            </a:r>
          </a:p>
        </p:txBody>
      </p:sp>
      <p:sp>
        <p:nvSpPr>
          <p:cNvPr id="3" name="Tijdelijke aanduiding voor tekst 97">
            <a:extLst>
              <a:ext uri="{FF2B5EF4-FFF2-40B4-BE49-F238E27FC236}">
                <a16:creationId xmlns:a16="http://schemas.microsoft.com/office/drawing/2014/main" id="{2D39E9C0-35E9-93E6-4EF1-1E4AF56BCEC0}"/>
              </a:ext>
            </a:extLst>
          </p:cNvPr>
          <p:cNvSpPr>
            <a:spLocks noGrp="1"/>
          </p:cNvSpPr>
          <p:nvPr>
            <p:ph type="body" sz="quarter" idx="24" hasCustomPrompt="1"/>
          </p:nvPr>
        </p:nvSpPr>
        <p:spPr>
          <a:xfrm>
            <a:off x="-1" y="3979007"/>
            <a:ext cx="7552069" cy="1520431"/>
          </a:xfrm>
          <a:custGeom>
            <a:avLst/>
            <a:gdLst>
              <a:gd name="connsiteX0" fmla="*/ 0 w 6365999"/>
              <a:gd name="connsiteY0" fmla="*/ 0 h 1404000"/>
              <a:gd name="connsiteX1" fmla="*/ 5874090 w 6365999"/>
              <a:gd name="connsiteY1" fmla="*/ 0 h 1404000"/>
              <a:gd name="connsiteX2" fmla="*/ 6365999 w 6365999"/>
              <a:gd name="connsiteY2" fmla="*/ 702000 h 1404000"/>
              <a:gd name="connsiteX3" fmla="*/ 5874090 w 6365999"/>
              <a:gd name="connsiteY3" fmla="*/ 1404000 h 1404000"/>
              <a:gd name="connsiteX4" fmla="*/ 0 w 6365999"/>
              <a:gd name="connsiteY4" fmla="*/ 1404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999" h="1404000">
                <a:moveTo>
                  <a:pt x="0" y="0"/>
                </a:moveTo>
                <a:lnTo>
                  <a:pt x="5874090" y="0"/>
                </a:lnTo>
                <a:lnTo>
                  <a:pt x="6365999" y="702000"/>
                </a:lnTo>
                <a:lnTo>
                  <a:pt x="5874090" y="1404000"/>
                </a:lnTo>
                <a:lnTo>
                  <a:pt x="0" y="1404000"/>
                </a:lnTo>
                <a:close/>
              </a:path>
            </a:pathLst>
          </a:custGeom>
          <a:gradFill>
            <a:gsLst>
              <a:gs pos="0">
                <a:schemeClr val="accent1">
                  <a:lumMod val="50000"/>
                </a:schemeClr>
              </a:gs>
              <a:gs pos="100000">
                <a:schemeClr val="accent1">
                  <a:lumMod val="50000"/>
                  <a:alpha val="50000"/>
                </a:schemeClr>
              </a:gs>
            </a:gsLst>
            <a:lin ang="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nl-NL" sz="100" dirty="0">
                <a:solidFill>
                  <a:schemeClr val="tx1">
                    <a:alpha val="0"/>
                  </a:schemeClr>
                </a:solidFill>
              </a:defRPr>
            </a:lvl1pPr>
          </a:lstStyle>
          <a:p>
            <a:pPr marL="0" lvl="0" algn="ctr"/>
            <a:r>
              <a:rPr lang="nl-NL"/>
              <a:t>  </a:t>
            </a:r>
          </a:p>
        </p:txBody>
      </p:sp>
      <p:sp>
        <p:nvSpPr>
          <p:cNvPr id="21" name="Titel 1">
            <a:extLst>
              <a:ext uri="{FF2B5EF4-FFF2-40B4-BE49-F238E27FC236}">
                <a16:creationId xmlns:a16="http://schemas.microsoft.com/office/drawing/2014/main" id="{D8D31C3A-CE70-3CA5-5860-31480EB7FDF4}"/>
              </a:ext>
            </a:extLst>
          </p:cNvPr>
          <p:cNvSpPr>
            <a:spLocks noGrp="1"/>
          </p:cNvSpPr>
          <p:nvPr>
            <p:ph type="ctrTitle" hasCustomPrompt="1"/>
          </p:nvPr>
        </p:nvSpPr>
        <p:spPr>
          <a:xfrm>
            <a:off x="550862" y="4073778"/>
            <a:ext cx="6417114" cy="683752"/>
          </a:xfrm>
          <a:prstGeom prst="rect">
            <a:avLst/>
          </a:prstGeom>
        </p:spPr>
        <p:txBody>
          <a:bodyPr wrap="square" tIns="0" anchor="b" anchorCtr="0">
            <a:noAutofit/>
          </a:bodyPr>
          <a:lstStyle>
            <a:lvl1pPr algn="l">
              <a:lnSpc>
                <a:spcPct val="100000"/>
              </a:lnSpc>
              <a:defRPr sz="2400">
                <a:solidFill>
                  <a:schemeClr val="bg1"/>
                </a:solidFill>
                <a:effectLst>
                  <a:outerShdw blurRad="190500" algn="ctr" rotWithShape="0">
                    <a:prstClr val="black">
                      <a:alpha val="75000"/>
                    </a:prstClr>
                  </a:outerShdw>
                </a:effectLst>
              </a:defRPr>
            </a:lvl1pPr>
          </a:lstStyle>
          <a:p>
            <a:r>
              <a:rPr lang="en-GB" noProof="0"/>
              <a:t>Presentation title here</a:t>
            </a:r>
          </a:p>
        </p:txBody>
      </p:sp>
      <p:sp>
        <p:nvSpPr>
          <p:cNvPr id="11" name="Text Placeholder 10">
            <a:extLst>
              <a:ext uri="{FF2B5EF4-FFF2-40B4-BE49-F238E27FC236}">
                <a16:creationId xmlns:a16="http://schemas.microsoft.com/office/drawing/2014/main" id="{2F49AD7C-49CF-66DC-3D01-5237F4735328}"/>
              </a:ext>
            </a:extLst>
          </p:cNvPr>
          <p:cNvSpPr>
            <a:spLocks noGrp="1"/>
          </p:cNvSpPr>
          <p:nvPr>
            <p:ph type="body" sz="quarter" idx="25" hasCustomPrompt="1"/>
          </p:nvPr>
        </p:nvSpPr>
        <p:spPr>
          <a:xfrm>
            <a:off x="550863" y="4815348"/>
            <a:ext cx="6417113" cy="683752"/>
          </a:xfrm>
        </p:spPr>
        <p:txBody>
          <a:bodyPr>
            <a:normAutofit/>
          </a:bodyPr>
          <a:lstStyle>
            <a:lvl1pPr>
              <a:defRPr sz="1600">
                <a:solidFill>
                  <a:schemeClr val="bg1"/>
                </a:solidFill>
              </a:defRPr>
            </a:lvl1pPr>
          </a:lstStyle>
          <a:p>
            <a:pPr lvl="0"/>
            <a:r>
              <a:rPr lang="en-US"/>
              <a:t>Subtitle / Presenter name here</a:t>
            </a:r>
            <a:endParaRPr lang="en-GB"/>
          </a:p>
        </p:txBody>
      </p:sp>
    </p:spTree>
    <p:extLst>
      <p:ext uri="{BB962C8B-B14F-4D97-AF65-F5344CB8AC3E}">
        <p14:creationId xmlns:p14="http://schemas.microsoft.com/office/powerpoint/2010/main" val="311442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42" presetClass="path" presetSubtype="0" decel="100000" fill="hold" grpId="1" nodeType="withEffect">
                                  <p:stCondLst>
                                    <p:cond delay="0"/>
                                  </p:stCondLst>
                                  <p:childTnLst>
                                    <p:animMotion origin="layout" path="M 0.01171 0.00046 L 4.16667E-6 1.48148E-6 " pathEditMode="relative" rAng="0" ptsTypes="AA">
                                      <p:cBhvr>
                                        <p:cTn id="12" dur="1250" fill="hold"/>
                                        <p:tgtEl>
                                          <p:spTgt spid="15"/>
                                        </p:tgtEl>
                                        <p:attrNameLst>
                                          <p:attrName>ppt_x</p:attrName>
                                          <p:attrName>ppt_y</p:attrName>
                                        </p:attrNameLst>
                                      </p:cBhvr>
                                      <p:rCtr x="-586" y="-23"/>
                                    </p:animMotion>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42" presetClass="path" presetSubtype="0" decel="100000" fill="hold" nodeType="withEffect">
                                  <p:stCondLst>
                                    <p:cond delay="0"/>
                                  </p:stCondLst>
                                  <p:childTnLst>
                                    <p:animMotion origin="layout" path="M -0.01184 3.33333E-6 L -4.375E-6 3.33333E-6 " pathEditMode="relative" rAng="0" ptsTypes="AA">
                                      <p:cBhvr>
                                        <p:cTn id="17" dur="1250" fill="hold"/>
                                        <p:tgtEl>
                                          <p:spTgt spid="6"/>
                                        </p:tgtEl>
                                        <p:attrNameLst>
                                          <p:attrName>ppt_x</p:attrName>
                                          <p:attrName>ppt_y</p:attrName>
                                        </p:attrNameLst>
                                      </p:cBhvr>
                                      <p:rCtr x="586" y="0"/>
                                    </p:animMotion>
                                  </p:childTnLst>
                                </p:cTn>
                              </p:par>
                              <p:par>
                                <p:cTn id="18" presetID="10" presetClass="entr" presetSubtype="0" fill="hold" grpId="0"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childTnLst>
                                </p:cTn>
                              </p:par>
                              <p:par>
                                <p:cTn id="21" presetID="42" presetClass="path" presetSubtype="0" decel="100000" fill="hold" grpId="1" nodeType="withEffect">
                                  <p:stCondLst>
                                    <p:cond delay="0"/>
                                  </p:stCondLst>
                                  <p:childTnLst>
                                    <p:animMotion origin="layout" path="M -0.01185 7.40741E-7 L -1.25E-6 7.40741E-7 " pathEditMode="relative" rAng="0" ptsTypes="AA">
                                      <p:cBhvr>
                                        <p:cTn id="22" dur="1250" fill="hold"/>
                                        <p:tgtEl>
                                          <p:spTgt spid="82"/>
                                        </p:tgtEl>
                                        <p:attrNameLst>
                                          <p:attrName>ppt_x</p:attrName>
                                          <p:attrName>ppt_y</p:attrName>
                                        </p:attrNameLst>
                                      </p:cBhvr>
                                      <p:rCtr x="586" y="0"/>
                                    </p:animMotion>
                                  </p:childTnLst>
                                </p:cTn>
                              </p:par>
                              <p:par>
                                <p:cTn id="23" presetID="23" presetClass="entr" presetSubtype="16" fill="hold" grpId="0" nodeType="with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300" fill="hold"/>
                                        <p:tgtEl>
                                          <p:spTgt spid="21"/>
                                        </p:tgtEl>
                                        <p:attrNameLst>
                                          <p:attrName>ppt_w</p:attrName>
                                        </p:attrNameLst>
                                      </p:cBhvr>
                                      <p:tavLst>
                                        <p:tav tm="0">
                                          <p:val>
                                            <p:fltVal val="0"/>
                                          </p:val>
                                        </p:tav>
                                        <p:tav tm="100000">
                                          <p:val>
                                            <p:strVal val="#ppt_w"/>
                                          </p:val>
                                        </p:tav>
                                      </p:tavLst>
                                    </p:anim>
                                    <p:anim calcmode="lin" valueType="num">
                                      <p:cBhvr>
                                        <p:cTn id="26" dur="300" fill="hold"/>
                                        <p:tgtEl>
                                          <p:spTgt spid="21"/>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250"/>
                                  </p:stCondLst>
                                  <p:iterate type="lt">
                                    <p:tmPct val="10000"/>
                                  </p:iterate>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3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0" dur="300" fill="hold"/>
                                        <p:tgtEl>
                                          <p:spTgt spid="11">
                                            <p:txEl>
                                              <p:pRg st="0" end="0"/>
                                            </p:txEl>
                                          </p:spTgt>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5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par>
                                <p:cTn id="34" presetID="42" presetClass="path" presetSubtype="0" decel="100000" fill="hold" grpId="1" nodeType="withEffect">
                                  <p:stCondLst>
                                    <p:cond delay="250"/>
                                  </p:stCondLst>
                                  <p:childTnLst>
                                    <p:animMotion origin="layout" path="M -0.01185 3.7037E-6 L 0 3.7037E-6 " pathEditMode="relative" rAng="0" ptsTypes="AA">
                                      <p:cBhvr>
                                        <p:cTn id="35" dur="1250" fill="hold"/>
                                        <p:tgtEl>
                                          <p:spTgt spid="2"/>
                                        </p:tgtEl>
                                        <p:attrNameLst>
                                          <p:attrName>ppt_x</p:attrName>
                                          <p:attrName>ppt_y</p:attrName>
                                        </p:attrNameLst>
                                      </p:cBhvr>
                                      <p:rCtr x="586" y="0"/>
                                    </p:animMotion>
                                  </p:childTnLst>
                                </p:cTn>
                              </p:par>
                              <p:par>
                                <p:cTn id="36" presetID="10" presetClass="entr" presetSubtype="0" fill="hold" grpId="0" nodeType="withEffect">
                                  <p:stCondLst>
                                    <p:cond delay="5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par>
                                <p:cTn id="39" presetID="42" presetClass="path" presetSubtype="0" decel="100000" fill="hold" grpId="1" nodeType="withEffect">
                                  <p:stCondLst>
                                    <p:cond delay="500"/>
                                  </p:stCondLst>
                                  <p:childTnLst>
                                    <p:animMotion origin="layout" path="M -0.01185 3.7037E-6 L 2.29167E-6 3.7037E-6 " pathEditMode="relative" rAng="0" ptsTypes="AA">
                                      <p:cBhvr>
                                        <p:cTn id="40" dur="1250" fill="hold"/>
                                        <p:tgtEl>
                                          <p:spTgt spid="3"/>
                                        </p:tgtEl>
                                        <p:attrNameLst>
                                          <p:attrName>ppt_x</p:attrName>
                                          <p:attrName>ppt_y</p:attrName>
                                        </p:attrNameLst>
                                      </p:cBhvr>
                                      <p:rCtr x="5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10" grpId="0" animBg="1"/>
      <p:bldP spid="15" grpId="0"/>
      <p:bldP spid="15" grpId="1"/>
      <p:bldP spid="2" grpId="0" animBg="1">
        <p:tmplLst>
          <p:tmpl>
            <p:tnLst>
              <p:par>
                <p:cTn presetID="10" presetClass="entr" presetSubtype="0" fill="hold" nodeType="withEffect">
                  <p:stCondLst>
                    <p:cond delay="25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2" grpId="1" animBg="1">
        <p:tmplLst>
          <p:tmpl>
            <p:tnLst>
              <p:par>
                <p:cTn presetID="42" presetClass="path" presetSubtype="0" decel="100000" fill="hold" nodeType="withEffect">
                  <p:stCondLst>
                    <p:cond delay="250"/>
                  </p:stCondLst>
                  <p:childTnLst>
                    <p:animMotion origin="layout" path="M -0.01185 3.7037E-6 L 0 3.7037E-6 " pathEditMode="relative" rAng="0" ptsTypes="AA">
                      <p:cBhvr>
                        <p:cTn dur="1250" fill="hold"/>
                        <p:tgtEl>
                          <p:spTgt spid="2"/>
                        </p:tgtEl>
                        <p:attrNameLst>
                          <p:attrName>ppt_x</p:attrName>
                          <p:attrName>ppt_y</p:attrName>
                        </p:attrNameLst>
                      </p:cBhvr>
                      <p:rCtr x="586" y="0"/>
                    </p:animMotion>
                  </p:childTnLst>
                </p:cTn>
              </p:par>
            </p:tnLst>
          </p:tmpl>
        </p:tmplLst>
      </p:bldP>
      <p:bldP spid="3" grpId="0" animBg="1">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animBg="1">
        <p:tmplLst>
          <p:tmpl>
            <p:tnLst>
              <p:par>
                <p:cTn presetID="42" presetClass="path" presetSubtype="0" decel="100000" fill="hold" nodeType="withEffect">
                  <p:stCondLst>
                    <p:cond delay="500"/>
                  </p:stCondLst>
                  <p:childTnLst>
                    <p:animMotion origin="layout" path="M -0.01185 3.7037E-6 L 2.29167E-6 3.7037E-6 " pathEditMode="relative" rAng="0" ptsTypes="AA">
                      <p:cBhvr>
                        <p:cTn dur="1250" fill="hold"/>
                        <p:tgtEl>
                          <p:spTgt spid="3"/>
                        </p:tgtEl>
                        <p:attrNameLst>
                          <p:attrName>ppt_x</p:attrName>
                          <p:attrName>ppt_y</p:attrName>
                        </p:attrNameLst>
                      </p:cBhvr>
                      <p:rCtr x="586" y="0"/>
                    </p:animMotion>
                  </p:childTnLst>
                </p:cTn>
              </p:par>
            </p:tnLst>
          </p:tmpl>
        </p:tmplLst>
      </p:bldP>
      <p:bldP spid="21" grpId="0" rev="1"/>
      <p:bldP spid="11" grpId="0" build="p">
        <p:tmplLst>
          <p:tmpl lvl="1">
            <p:tnLst>
              <p:par>
                <p:cTn presetID="23" presetClass="entr" presetSubtype="16" fill="hold" nodeType="withEffect">
                  <p:stCondLst>
                    <p:cond delay="250"/>
                  </p:stCondLst>
                  <p:iterate type="lt">
                    <p:tmPct val="10000"/>
                  </p:iterate>
                  <p:childTnLst>
                    <p:set>
                      <p:cBhvr>
                        <p:cTn dur="1" fill="hold">
                          <p:stCondLst>
                            <p:cond delay="0"/>
                          </p:stCondLst>
                        </p:cTn>
                        <p:tgtEl>
                          <p:spTgt spid="11"/>
                        </p:tgtEl>
                        <p:attrNameLst>
                          <p:attrName>style.visibility</p:attrName>
                        </p:attrNameLst>
                      </p:cBhvr>
                      <p:to>
                        <p:strVal val="visible"/>
                      </p:to>
                    </p:set>
                    <p:anim calcmode="lin" valueType="num">
                      <p:cBhvr>
                        <p:cTn dur="300" fill="hold"/>
                        <p:tgtEl>
                          <p:spTgt spid="11"/>
                        </p:tgtEl>
                        <p:attrNameLst>
                          <p:attrName>ppt_w</p:attrName>
                        </p:attrNameLst>
                      </p:cBhvr>
                      <p:tavLst>
                        <p:tav tm="0">
                          <p:val>
                            <p:fltVal val="0"/>
                          </p:val>
                        </p:tav>
                        <p:tav tm="100000">
                          <p:val>
                            <p:strVal val="#ppt_w"/>
                          </p:val>
                        </p:tav>
                      </p:tavLst>
                    </p:anim>
                    <p:anim calcmode="lin" valueType="num">
                      <p:cBhvr>
                        <p:cTn dur="300" fill="hold"/>
                        <p:tgtEl>
                          <p:spTgt spid="11"/>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ing 1 x Text Box Right 30/7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4081139" y="1449388"/>
            <a:ext cx="7560000" cy="4500562"/>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a:xfrm>
            <a:off x="2546841" y="239509"/>
            <a:ext cx="9094298" cy="249644"/>
          </a:xfrm>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4081139" y="728662"/>
            <a:ext cx="7560000" cy="539751"/>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Tree>
    <p:extLst>
      <p:ext uri="{BB962C8B-B14F-4D97-AF65-F5344CB8AC3E}">
        <p14:creationId xmlns:p14="http://schemas.microsoft.com/office/powerpoint/2010/main" val="3908327253"/>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ing 1 x Text Box Left 50/50">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4" y="1449388"/>
            <a:ext cx="5220000" cy="4500562"/>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550863" y="728662"/>
            <a:ext cx="11090275" cy="539751"/>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
        <p:nvSpPr>
          <p:cNvPr id="6" name="Picture Placeholder 5">
            <a:extLst>
              <a:ext uri="{FF2B5EF4-FFF2-40B4-BE49-F238E27FC236}">
                <a16:creationId xmlns:a16="http://schemas.microsoft.com/office/drawing/2014/main" id="{2B56F11E-E28C-48AD-52F8-E901EEE269C9}"/>
              </a:ext>
            </a:extLst>
          </p:cNvPr>
          <p:cNvSpPr>
            <a:spLocks noGrp="1"/>
          </p:cNvSpPr>
          <p:nvPr>
            <p:ph type="pic" sz="quarter" idx="23"/>
          </p:nvPr>
        </p:nvSpPr>
        <p:spPr>
          <a:xfrm>
            <a:off x="6421138" y="1449388"/>
            <a:ext cx="5220000" cy="4500562"/>
          </a:xfrm>
        </p:spPr>
        <p:txBody>
          <a:bodyPr/>
          <a:lstStyle/>
          <a:p>
            <a:endParaRPr lang="en-GB"/>
          </a:p>
        </p:txBody>
      </p:sp>
    </p:spTree>
    <p:extLst>
      <p:ext uri="{BB962C8B-B14F-4D97-AF65-F5344CB8AC3E}">
        <p14:creationId xmlns:p14="http://schemas.microsoft.com/office/powerpoint/2010/main" val="1268865696"/>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ing 1 x Text Box Right 50/5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6424289" y="1449388"/>
            <a:ext cx="5220000" cy="4500562"/>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a:xfrm>
            <a:off x="2546841" y="239509"/>
            <a:ext cx="9094298" cy="249644"/>
          </a:xfrm>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6424289" y="728663"/>
            <a:ext cx="5220000" cy="539750"/>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
        <p:nvSpPr>
          <p:cNvPr id="6" name="Picture Placeholder 5">
            <a:extLst>
              <a:ext uri="{FF2B5EF4-FFF2-40B4-BE49-F238E27FC236}">
                <a16:creationId xmlns:a16="http://schemas.microsoft.com/office/drawing/2014/main" id="{4C21E1FC-39CA-1006-F861-F8CBB6C4B4E6}"/>
              </a:ext>
            </a:extLst>
          </p:cNvPr>
          <p:cNvSpPr>
            <a:spLocks noGrp="1"/>
          </p:cNvSpPr>
          <p:nvPr>
            <p:ph type="pic" sz="quarter" idx="23"/>
          </p:nvPr>
        </p:nvSpPr>
        <p:spPr>
          <a:xfrm>
            <a:off x="550863" y="1449388"/>
            <a:ext cx="5220000" cy="4500562"/>
          </a:xfrm>
        </p:spPr>
        <p:txBody>
          <a:bodyPr/>
          <a:lstStyle/>
          <a:p>
            <a:endParaRPr lang="en-GB"/>
          </a:p>
        </p:txBody>
      </p:sp>
    </p:spTree>
    <p:extLst>
      <p:ext uri="{BB962C8B-B14F-4D97-AF65-F5344CB8AC3E}">
        <p14:creationId xmlns:p14="http://schemas.microsoft.com/office/powerpoint/2010/main" val="2432744270"/>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ing 2 x Text Box 50/5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4" y="1449388"/>
            <a:ext cx="5220000" cy="4500562"/>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550864" y="728662"/>
            <a:ext cx="11090274" cy="539751"/>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
        <p:nvSpPr>
          <p:cNvPr id="10" name="Text Placeholder 9">
            <a:extLst>
              <a:ext uri="{FF2B5EF4-FFF2-40B4-BE49-F238E27FC236}">
                <a16:creationId xmlns:a16="http://schemas.microsoft.com/office/drawing/2014/main" id="{E5883DC7-C731-EB37-19AF-CFE10FA61141}"/>
              </a:ext>
            </a:extLst>
          </p:cNvPr>
          <p:cNvSpPr>
            <a:spLocks noGrp="1"/>
          </p:cNvSpPr>
          <p:nvPr>
            <p:ph type="body" sz="quarter" idx="24" hasCustomPrompt="1"/>
          </p:nvPr>
        </p:nvSpPr>
        <p:spPr>
          <a:xfrm>
            <a:off x="6419850" y="1449388"/>
            <a:ext cx="5220000" cy="4500562"/>
          </a:xfrm>
        </p:spPr>
        <p:txBody>
          <a:bodyPr/>
          <a:lstStyle>
            <a:lvl1pPr>
              <a:lnSpc>
                <a:spcPct val="110000"/>
              </a:lnSpc>
              <a:defRPr/>
            </a:lvl1pPr>
            <a:lvl2pPr>
              <a:lnSpc>
                <a:spcPct val="110000"/>
              </a:lnSpc>
              <a:defRPr/>
            </a:lvl2pPr>
            <a:lvl3pPr>
              <a:lnSpc>
                <a:spcPct val="110000"/>
              </a:lnSpc>
              <a:defRPr/>
            </a:lvl3pPr>
            <a:lvl4pPr>
              <a:lnSpc>
                <a:spcPct val="110000"/>
              </a:lnSpc>
              <a:defRPr/>
            </a:lvl4pPr>
          </a:lstStyle>
          <a:p>
            <a:pPr lvl="0"/>
            <a:r>
              <a:rPr lang="en-US"/>
              <a:t>Plain text</a:t>
            </a:r>
          </a:p>
          <a:p>
            <a:pPr lvl="1"/>
            <a:r>
              <a:rPr lang="en-US"/>
              <a:t>Second level</a:t>
            </a:r>
          </a:p>
          <a:p>
            <a:pPr lvl="2"/>
            <a:r>
              <a:rPr lang="en-US"/>
              <a:t>Third level</a:t>
            </a:r>
          </a:p>
          <a:p>
            <a:pPr lvl="3"/>
            <a:r>
              <a:rPr lang="en-US"/>
              <a:t>Fourth level</a:t>
            </a:r>
            <a:endParaRPr lang="en-GB"/>
          </a:p>
        </p:txBody>
      </p:sp>
    </p:spTree>
    <p:extLst>
      <p:ext uri="{BB962C8B-B14F-4D97-AF65-F5344CB8AC3E}">
        <p14:creationId xmlns:p14="http://schemas.microsoft.com/office/powerpoint/2010/main" val="2117835290"/>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ining 2 x Text Box + Titles 50/5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2"/>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4" y="1989386"/>
            <a:ext cx="5220000" cy="3960564"/>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550864" y="728662"/>
            <a:ext cx="11090274" cy="539751"/>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
        <p:nvSpPr>
          <p:cNvPr id="10" name="Text Placeholder 9">
            <a:extLst>
              <a:ext uri="{FF2B5EF4-FFF2-40B4-BE49-F238E27FC236}">
                <a16:creationId xmlns:a16="http://schemas.microsoft.com/office/drawing/2014/main" id="{E5883DC7-C731-EB37-19AF-CFE10FA61141}"/>
              </a:ext>
            </a:extLst>
          </p:cNvPr>
          <p:cNvSpPr>
            <a:spLocks noGrp="1"/>
          </p:cNvSpPr>
          <p:nvPr>
            <p:ph type="body" sz="quarter" idx="24" hasCustomPrompt="1"/>
          </p:nvPr>
        </p:nvSpPr>
        <p:spPr>
          <a:xfrm>
            <a:off x="6419850" y="1989386"/>
            <a:ext cx="5220000" cy="3960564"/>
          </a:xfrm>
        </p:spPr>
        <p:txBody>
          <a:bodyPr/>
          <a:lstStyle>
            <a:lvl1pPr>
              <a:lnSpc>
                <a:spcPct val="110000"/>
              </a:lnSpc>
              <a:defRPr/>
            </a:lvl1pPr>
            <a:lvl2pPr>
              <a:lnSpc>
                <a:spcPct val="110000"/>
              </a:lnSpc>
              <a:defRPr/>
            </a:lvl2pPr>
            <a:lvl3pPr>
              <a:lnSpc>
                <a:spcPct val="110000"/>
              </a:lnSpc>
              <a:defRPr/>
            </a:lvl3pPr>
            <a:lvl4pPr>
              <a:lnSpc>
                <a:spcPct val="110000"/>
              </a:lnSpc>
              <a:defRPr/>
            </a:lvl4pPr>
          </a:lstStyle>
          <a:p>
            <a:pPr lvl="0"/>
            <a:r>
              <a:rPr lang="en-US"/>
              <a:t>Plain text</a:t>
            </a:r>
          </a:p>
          <a:p>
            <a:pPr lvl="1"/>
            <a:r>
              <a:rPr lang="en-US"/>
              <a:t>Second level</a:t>
            </a:r>
          </a:p>
          <a:p>
            <a:pPr lvl="2"/>
            <a:r>
              <a:rPr lang="en-US"/>
              <a:t>Third level</a:t>
            </a:r>
          </a:p>
          <a:p>
            <a:pPr lvl="3"/>
            <a:r>
              <a:rPr lang="en-US"/>
              <a:t>Fourth level</a:t>
            </a:r>
            <a:endParaRPr lang="en-GB"/>
          </a:p>
        </p:txBody>
      </p:sp>
      <p:sp>
        <p:nvSpPr>
          <p:cNvPr id="9" name="Text Placeholder 8">
            <a:extLst>
              <a:ext uri="{FF2B5EF4-FFF2-40B4-BE49-F238E27FC236}">
                <a16:creationId xmlns:a16="http://schemas.microsoft.com/office/drawing/2014/main" id="{54B6A3CD-3C52-1FE4-6643-A484E80FC5B1}"/>
              </a:ext>
            </a:extLst>
          </p:cNvPr>
          <p:cNvSpPr>
            <a:spLocks noGrp="1"/>
          </p:cNvSpPr>
          <p:nvPr>
            <p:ph type="body" sz="quarter" idx="25"/>
          </p:nvPr>
        </p:nvSpPr>
        <p:spPr>
          <a:xfrm>
            <a:off x="550863" y="1449387"/>
            <a:ext cx="5220000" cy="359025"/>
          </a:xfrm>
        </p:spPr>
        <p:txBody>
          <a:bodyPr anchor="b" anchorCtr="0"/>
          <a:lstStyle>
            <a:lvl1pPr>
              <a:spcBef>
                <a:spcPts val="0"/>
              </a:spcBef>
              <a:spcAft>
                <a:spcPts val="0"/>
              </a:spcAft>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endParaRPr lang="en-GB"/>
          </a:p>
        </p:txBody>
      </p:sp>
      <p:sp>
        <p:nvSpPr>
          <p:cNvPr id="12" name="Text Placeholder 11">
            <a:extLst>
              <a:ext uri="{FF2B5EF4-FFF2-40B4-BE49-F238E27FC236}">
                <a16:creationId xmlns:a16="http://schemas.microsoft.com/office/drawing/2014/main" id="{1A46109F-5C06-07E0-BAE0-CF65E127B454}"/>
              </a:ext>
            </a:extLst>
          </p:cNvPr>
          <p:cNvSpPr>
            <a:spLocks noGrp="1"/>
          </p:cNvSpPr>
          <p:nvPr>
            <p:ph type="body" sz="quarter" idx="26"/>
          </p:nvPr>
        </p:nvSpPr>
        <p:spPr>
          <a:xfrm>
            <a:off x="6419850" y="1449387"/>
            <a:ext cx="5220000" cy="359025"/>
          </a:xfrm>
        </p:spPr>
        <p:txBody>
          <a:bodyPr anchor="b" anchorCtr="0"/>
          <a:lstStyle>
            <a:lvl1pPr>
              <a:spcBef>
                <a:spcPts val="0"/>
              </a:spcBef>
              <a:spcAft>
                <a:spcPts val="0"/>
              </a:spcAft>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Click to edit Master text styles</a:t>
            </a:r>
            <a:endParaRPr lang="en-GB"/>
          </a:p>
        </p:txBody>
      </p:sp>
    </p:spTree>
    <p:extLst>
      <p:ext uri="{BB962C8B-B14F-4D97-AF65-F5344CB8AC3E}">
        <p14:creationId xmlns:p14="http://schemas.microsoft.com/office/powerpoint/2010/main" val="15067635"/>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 whit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3" y="1268413"/>
            <a:ext cx="11090275" cy="4681537"/>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Tree>
    <p:extLst>
      <p:ext uri="{BB962C8B-B14F-4D97-AF65-F5344CB8AC3E}">
        <p14:creationId xmlns:p14="http://schemas.microsoft.com/office/powerpoint/2010/main" val="3700633527"/>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ydraulics Coloure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a:xfrm>
            <a:off x="4981433" y="239509"/>
            <a:ext cx="6659707" cy="249644"/>
          </a:xfrm>
        </p:spPr>
        <p:txBody>
          <a:bodyPr/>
          <a:lstStyle/>
          <a:p>
            <a:r>
              <a:rPr lang="nl-NL" err="1"/>
              <a:t>Place</a:t>
            </a:r>
            <a:r>
              <a:rPr lang="nl-NL"/>
              <a:t> </a:t>
            </a:r>
            <a:r>
              <a:rPr lang="nl-NL" err="1"/>
              <a:t>your</a:t>
            </a:r>
            <a:r>
              <a:rPr lang="nl-NL"/>
              <a:t> </a:t>
            </a:r>
            <a:r>
              <a:rPr lang="nl-NL" err="1"/>
              <a:t>title</a:t>
            </a:r>
            <a:r>
              <a:rPr lang="nl-NL"/>
              <a:t> here</a:t>
            </a:r>
          </a:p>
        </p:txBody>
      </p:sp>
      <p:sp>
        <p:nvSpPr>
          <p:cNvPr id="10" name="Text Placeholder 9">
            <a:extLst>
              <a:ext uri="{FF2B5EF4-FFF2-40B4-BE49-F238E27FC236}">
                <a16:creationId xmlns:a16="http://schemas.microsoft.com/office/drawing/2014/main" id="{E5883DC7-C731-EB37-19AF-CFE10FA61141}"/>
              </a:ext>
            </a:extLst>
          </p:cNvPr>
          <p:cNvSpPr>
            <a:spLocks noGrp="1"/>
          </p:cNvSpPr>
          <p:nvPr>
            <p:ph type="body" sz="quarter" idx="24" hasCustomPrompt="1"/>
          </p:nvPr>
        </p:nvSpPr>
        <p:spPr>
          <a:xfrm>
            <a:off x="5188873" y="1071349"/>
            <a:ext cx="6450977" cy="5190111"/>
          </a:xfrm>
        </p:spPr>
        <p:txBody>
          <a:bodyPr/>
          <a:lstStyle>
            <a:lvl1pPr>
              <a:lnSpc>
                <a:spcPct val="110000"/>
              </a:lnSpc>
              <a:defRPr/>
            </a:lvl1pPr>
            <a:lvl2pPr>
              <a:lnSpc>
                <a:spcPct val="110000"/>
              </a:lnSpc>
              <a:defRPr/>
            </a:lvl2pPr>
            <a:lvl3pPr>
              <a:lnSpc>
                <a:spcPct val="110000"/>
              </a:lnSpc>
              <a:defRPr/>
            </a:lvl3pPr>
            <a:lvl4pPr>
              <a:lnSpc>
                <a:spcPct val="110000"/>
              </a:lnSpc>
              <a:defRPr/>
            </a:lvl4pPr>
          </a:lstStyle>
          <a:p>
            <a:pPr lvl="0"/>
            <a:r>
              <a:rPr lang="en-US"/>
              <a:t>Plain text</a:t>
            </a:r>
          </a:p>
          <a:p>
            <a:pPr lvl="1"/>
            <a:r>
              <a:rPr lang="en-US"/>
              <a:t>Second level</a:t>
            </a:r>
          </a:p>
          <a:p>
            <a:pPr lvl="2"/>
            <a:r>
              <a:rPr lang="en-US"/>
              <a:t>Third level</a:t>
            </a:r>
          </a:p>
          <a:p>
            <a:pPr lvl="3"/>
            <a:r>
              <a:rPr lang="en-US"/>
              <a:t>Fourth level</a:t>
            </a:r>
            <a:endParaRPr lang="en-GB"/>
          </a:p>
        </p:txBody>
      </p:sp>
      <p:sp>
        <p:nvSpPr>
          <p:cNvPr id="162" name="Rectangle 161">
            <a:extLst>
              <a:ext uri="{FF2B5EF4-FFF2-40B4-BE49-F238E27FC236}">
                <a16:creationId xmlns:a16="http://schemas.microsoft.com/office/drawing/2014/main" id="{98C467FC-8A58-EC3A-5912-59B708C2EB14}"/>
              </a:ext>
            </a:extLst>
          </p:cNvPr>
          <p:cNvSpPr/>
          <p:nvPr userDrawn="1"/>
        </p:nvSpPr>
        <p:spPr>
          <a:xfrm>
            <a:off x="0" y="0"/>
            <a:ext cx="4981433" cy="6858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63" name="Rectangle 162">
            <a:extLst>
              <a:ext uri="{FF2B5EF4-FFF2-40B4-BE49-F238E27FC236}">
                <a16:creationId xmlns:a16="http://schemas.microsoft.com/office/drawing/2014/main" id="{9A4B2B8C-EA8A-0D3F-5CCB-03C4BE247074}"/>
              </a:ext>
            </a:extLst>
          </p:cNvPr>
          <p:cNvSpPr/>
          <p:nvPr userDrawn="1"/>
        </p:nvSpPr>
        <p:spPr>
          <a:xfrm>
            <a:off x="2391281" y="4423150"/>
            <a:ext cx="177511" cy="916687"/>
          </a:xfrm>
          <a:prstGeom prst="rect">
            <a:avLst/>
          </a:prstGeom>
          <a:solidFill>
            <a:schemeClr val="bg1"/>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164" name="Freeform: Shape 163">
            <a:extLst>
              <a:ext uri="{FF2B5EF4-FFF2-40B4-BE49-F238E27FC236}">
                <a16:creationId xmlns:a16="http://schemas.microsoft.com/office/drawing/2014/main" id="{F5A56722-5291-F050-C03D-3EF0BA7979E5}"/>
              </a:ext>
            </a:extLst>
          </p:cNvPr>
          <p:cNvSpPr/>
          <p:nvPr userDrawn="1"/>
        </p:nvSpPr>
        <p:spPr>
          <a:xfrm>
            <a:off x="4198060" y="3643570"/>
            <a:ext cx="75006" cy="184581"/>
          </a:xfrm>
          <a:custGeom>
            <a:avLst/>
            <a:gdLst>
              <a:gd name="connsiteX0" fmla="*/ 0 w 49430"/>
              <a:gd name="connsiteY0" fmla="*/ 0 h 182202"/>
              <a:gd name="connsiteX1" fmla="*/ 49431 w 49430"/>
              <a:gd name="connsiteY1" fmla="*/ 0 h 182202"/>
              <a:gd name="connsiteX2" fmla="*/ 49431 w 49430"/>
              <a:gd name="connsiteY2" fmla="*/ 182203 h 182202"/>
              <a:gd name="connsiteX3" fmla="*/ 0 w 49430"/>
              <a:gd name="connsiteY3" fmla="*/ 182203 h 182202"/>
            </a:gdLst>
            <a:ahLst/>
            <a:cxnLst>
              <a:cxn ang="0">
                <a:pos x="connsiteX0" y="connsiteY0"/>
              </a:cxn>
              <a:cxn ang="0">
                <a:pos x="connsiteX1" y="connsiteY1"/>
              </a:cxn>
              <a:cxn ang="0">
                <a:pos x="connsiteX2" y="connsiteY2"/>
              </a:cxn>
              <a:cxn ang="0">
                <a:pos x="connsiteX3" y="connsiteY3"/>
              </a:cxn>
            </a:cxnLst>
            <a:rect l="l" t="t" r="r" b="b"/>
            <a:pathLst>
              <a:path w="49430" h="182202">
                <a:moveTo>
                  <a:pt x="0" y="0"/>
                </a:moveTo>
                <a:lnTo>
                  <a:pt x="49431" y="0"/>
                </a:lnTo>
                <a:lnTo>
                  <a:pt x="49431" y="182203"/>
                </a:lnTo>
                <a:lnTo>
                  <a:pt x="0" y="182203"/>
                </a:lnTo>
                <a:close/>
              </a:path>
            </a:pathLst>
          </a:custGeom>
          <a:solidFill>
            <a:schemeClr val="bg2"/>
          </a:solidFill>
          <a:ln w="3175" cap="flat">
            <a:noFill/>
            <a:prstDash val="solid"/>
            <a:miter/>
          </a:ln>
        </p:spPr>
        <p:txBody>
          <a:bodyPr rtlCol="0" anchor="ctr"/>
          <a:lstStyle/>
          <a:p>
            <a:endParaRPr lang="en-GB" sz="600"/>
          </a:p>
        </p:txBody>
      </p:sp>
      <p:sp>
        <p:nvSpPr>
          <p:cNvPr id="165" name="Rectangle 164">
            <a:extLst>
              <a:ext uri="{FF2B5EF4-FFF2-40B4-BE49-F238E27FC236}">
                <a16:creationId xmlns:a16="http://schemas.microsoft.com/office/drawing/2014/main" id="{BC63AADD-0BB8-E99A-C1B9-3F2BB7575497}"/>
              </a:ext>
            </a:extLst>
          </p:cNvPr>
          <p:cNvSpPr/>
          <p:nvPr userDrawn="1"/>
        </p:nvSpPr>
        <p:spPr>
          <a:xfrm>
            <a:off x="2391281" y="4423149"/>
            <a:ext cx="182086" cy="361417"/>
          </a:xfrm>
          <a:prstGeom prst="rect">
            <a:avLst/>
          </a:prstGeom>
          <a:solidFill>
            <a:srgbClr val="623E99"/>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166" name="Freeform: Shape 165">
            <a:extLst>
              <a:ext uri="{FF2B5EF4-FFF2-40B4-BE49-F238E27FC236}">
                <a16:creationId xmlns:a16="http://schemas.microsoft.com/office/drawing/2014/main" id="{53E3778C-D1FB-6E92-2CF5-FDB4768E7BCD}"/>
              </a:ext>
            </a:extLst>
          </p:cNvPr>
          <p:cNvSpPr/>
          <p:nvPr userDrawn="1"/>
        </p:nvSpPr>
        <p:spPr>
          <a:xfrm>
            <a:off x="647469" y="3643570"/>
            <a:ext cx="76235" cy="184581"/>
          </a:xfrm>
          <a:custGeom>
            <a:avLst/>
            <a:gdLst>
              <a:gd name="connsiteX0" fmla="*/ 0 w 49430"/>
              <a:gd name="connsiteY0" fmla="*/ 0 h 182202"/>
              <a:gd name="connsiteX1" fmla="*/ 49431 w 49430"/>
              <a:gd name="connsiteY1" fmla="*/ 0 h 182202"/>
              <a:gd name="connsiteX2" fmla="*/ 49431 w 49430"/>
              <a:gd name="connsiteY2" fmla="*/ 182203 h 182202"/>
              <a:gd name="connsiteX3" fmla="*/ 0 w 49430"/>
              <a:gd name="connsiteY3" fmla="*/ 182203 h 182202"/>
            </a:gdLst>
            <a:ahLst/>
            <a:cxnLst>
              <a:cxn ang="0">
                <a:pos x="connsiteX0" y="connsiteY0"/>
              </a:cxn>
              <a:cxn ang="0">
                <a:pos x="connsiteX1" y="connsiteY1"/>
              </a:cxn>
              <a:cxn ang="0">
                <a:pos x="connsiteX2" y="connsiteY2"/>
              </a:cxn>
              <a:cxn ang="0">
                <a:pos x="connsiteX3" y="connsiteY3"/>
              </a:cxn>
            </a:cxnLst>
            <a:rect l="l" t="t" r="r" b="b"/>
            <a:pathLst>
              <a:path w="49430" h="182202">
                <a:moveTo>
                  <a:pt x="0" y="0"/>
                </a:moveTo>
                <a:lnTo>
                  <a:pt x="49431" y="0"/>
                </a:lnTo>
                <a:lnTo>
                  <a:pt x="49431" y="182203"/>
                </a:lnTo>
                <a:lnTo>
                  <a:pt x="0" y="182203"/>
                </a:lnTo>
                <a:close/>
              </a:path>
            </a:pathLst>
          </a:custGeom>
          <a:solidFill>
            <a:schemeClr val="bg2"/>
          </a:solidFill>
          <a:ln w="3175" cap="flat">
            <a:noFill/>
            <a:prstDash val="solid"/>
            <a:miter/>
          </a:ln>
        </p:spPr>
        <p:txBody>
          <a:bodyPr rtlCol="0" anchor="ctr"/>
          <a:lstStyle/>
          <a:p>
            <a:endParaRPr lang="en-GB" sz="600"/>
          </a:p>
        </p:txBody>
      </p:sp>
      <p:sp>
        <p:nvSpPr>
          <p:cNvPr id="167" name="Freeform: Shape 166">
            <a:extLst>
              <a:ext uri="{FF2B5EF4-FFF2-40B4-BE49-F238E27FC236}">
                <a16:creationId xmlns:a16="http://schemas.microsoft.com/office/drawing/2014/main" id="{4B066F0B-7DFF-C8B7-005E-13B9A0F70DB0}"/>
              </a:ext>
            </a:extLst>
          </p:cNvPr>
          <p:cNvSpPr/>
          <p:nvPr userDrawn="1"/>
        </p:nvSpPr>
        <p:spPr>
          <a:xfrm>
            <a:off x="959302" y="2896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68" name="Freeform: Shape 167">
            <a:extLst>
              <a:ext uri="{FF2B5EF4-FFF2-40B4-BE49-F238E27FC236}">
                <a16:creationId xmlns:a16="http://schemas.microsoft.com/office/drawing/2014/main" id="{1F300648-297B-2028-B61E-696190A0D96E}"/>
              </a:ext>
            </a:extLst>
          </p:cNvPr>
          <p:cNvSpPr/>
          <p:nvPr userDrawn="1"/>
        </p:nvSpPr>
        <p:spPr>
          <a:xfrm>
            <a:off x="1087231" y="2896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69" name="Freeform: Shape 168">
            <a:extLst>
              <a:ext uri="{FF2B5EF4-FFF2-40B4-BE49-F238E27FC236}">
                <a16:creationId xmlns:a16="http://schemas.microsoft.com/office/drawing/2014/main" id="{88073E7B-5B67-BAEF-8AC6-2EA6FDCDC407}"/>
              </a:ext>
            </a:extLst>
          </p:cNvPr>
          <p:cNvSpPr/>
          <p:nvPr userDrawn="1"/>
        </p:nvSpPr>
        <p:spPr>
          <a:xfrm>
            <a:off x="915403" y="437244"/>
            <a:ext cx="283601" cy="1019174"/>
          </a:xfrm>
          <a:custGeom>
            <a:avLst/>
            <a:gdLst>
              <a:gd name="connsiteX0" fmla="*/ 61766 w 222394"/>
              <a:gd name="connsiteY0" fmla="*/ 971775 h 971775"/>
              <a:gd name="connsiteX1" fmla="*/ 0 w 222394"/>
              <a:gd name="connsiteY1" fmla="*/ 971775 h 971775"/>
              <a:gd name="connsiteX2" fmla="*/ 0 w 222394"/>
              <a:gd name="connsiteY2" fmla="*/ 0 h 971775"/>
              <a:gd name="connsiteX3" fmla="*/ 222394 w 222394"/>
              <a:gd name="connsiteY3" fmla="*/ 0 h 971775"/>
              <a:gd name="connsiteX4" fmla="*/ 222394 w 222394"/>
              <a:gd name="connsiteY4" fmla="*/ 971775 h 971775"/>
              <a:gd name="connsiteX5" fmla="*/ 160628 w 222394"/>
              <a:gd name="connsiteY5" fmla="*/ 971775 h 9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971775">
                <a:moveTo>
                  <a:pt x="61766" y="971775"/>
                </a:moveTo>
                <a:lnTo>
                  <a:pt x="0" y="971775"/>
                </a:lnTo>
                <a:lnTo>
                  <a:pt x="0" y="0"/>
                </a:lnTo>
                <a:lnTo>
                  <a:pt x="222394" y="0"/>
                </a:lnTo>
                <a:lnTo>
                  <a:pt x="222394" y="971775"/>
                </a:lnTo>
                <a:lnTo>
                  <a:pt x="160628" y="971775"/>
                </a:lnTo>
              </a:path>
            </a:pathLst>
          </a:custGeom>
          <a:solidFill>
            <a:schemeClr val="bg1"/>
          </a:solidFill>
          <a:ln w="6350" cap="flat">
            <a:solidFill>
              <a:schemeClr val="accent5"/>
            </a:solidFill>
            <a:prstDash val="solid"/>
            <a:miter/>
          </a:ln>
        </p:spPr>
        <p:txBody>
          <a:bodyPr rtlCol="0" anchor="ctr"/>
          <a:lstStyle/>
          <a:p>
            <a:endParaRPr lang="en-GB" sz="600"/>
          </a:p>
        </p:txBody>
      </p:sp>
      <p:sp>
        <p:nvSpPr>
          <p:cNvPr id="170" name="Freeform: Shape 169">
            <a:extLst>
              <a:ext uri="{FF2B5EF4-FFF2-40B4-BE49-F238E27FC236}">
                <a16:creationId xmlns:a16="http://schemas.microsoft.com/office/drawing/2014/main" id="{494E17CA-BC40-A522-6C80-6F9DF76425B3}"/>
              </a:ext>
            </a:extLst>
          </p:cNvPr>
          <p:cNvSpPr/>
          <p:nvPr userDrawn="1"/>
        </p:nvSpPr>
        <p:spPr>
          <a:xfrm>
            <a:off x="957109" y="479513"/>
            <a:ext cx="200189" cy="934636"/>
          </a:xfrm>
          <a:custGeom>
            <a:avLst/>
            <a:gdLst>
              <a:gd name="connsiteX0" fmla="*/ 0 w 173007"/>
              <a:gd name="connsiteY0" fmla="*/ 0 h 777402"/>
              <a:gd name="connsiteX1" fmla="*/ 173007 w 173007"/>
              <a:gd name="connsiteY1" fmla="*/ 0 h 777402"/>
              <a:gd name="connsiteX2" fmla="*/ 173007 w 173007"/>
              <a:gd name="connsiteY2" fmla="*/ 777403 h 777402"/>
              <a:gd name="connsiteX3" fmla="*/ 0 w 173007"/>
              <a:gd name="connsiteY3" fmla="*/ 777403 h 777402"/>
            </a:gdLst>
            <a:ahLst/>
            <a:cxnLst>
              <a:cxn ang="0">
                <a:pos x="connsiteX0" y="connsiteY0"/>
              </a:cxn>
              <a:cxn ang="0">
                <a:pos x="connsiteX1" y="connsiteY1"/>
              </a:cxn>
              <a:cxn ang="0">
                <a:pos x="connsiteX2" y="connsiteY2"/>
              </a:cxn>
              <a:cxn ang="0">
                <a:pos x="connsiteX3" y="connsiteY3"/>
              </a:cxn>
            </a:cxnLst>
            <a:rect l="l" t="t" r="r" b="b"/>
            <a:pathLst>
              <a:path w="173007" h="777402">
                <a:moveTo>
                  <a:pt x="0" y="0"/>
                </a:moveTo>
                <a:lnTo>
                  <a:pt x="173007" y="0"/>
                </a:lnTo>
                <a:lnTo>
                  <a:pt x="173007" y="777403"/>
                </a:lnTo>
                <a:lnTo>
                  <a:pt x="0" y="777403"/>
                </a:lnTo>
                <a:close/>
              </a:path>
            </a:pathLst>
          </a:custGeom>
          <a:solidFill>
            <a:srgbClr val="0B914F"/>
          </a:solidFill>
          <a:ln w="6350" cap="flat">
            <a:solidFill>
              <a:schemeClr val="accent5"/>
            </a:solidFill>
            <a:prstDash val="solid"/>
            <a:miter/>
          </a:ln>
        </p:spPr>
        <p:txBody>
          <a:bodyPr rtlCol="0" anchor="ctr"/>
          <a:lstStyle/>
          <a:p>
            <a:endParaRPr lang="en-GB" sz="600"/>
          </a:p>
        </p:txBody>
      </p:sp>
      <p:sp>
        <p:nvSpPr>
          <p:cNvPr id="171" name="Freeform: Shape 170">
            <a:extLst>
              <a:ext uri="{FF2B5EF4-FFF2-40B4-BE49-F238E27FC236}">
                <a16:creationId xmlns:a16="http://schemas.microsoft.com/office/drawing/2014/main" id="{1FF78045-4BC8-AAAA-F612-F5EDB5B9E07E}"/>
              </a:ext>
            </a:extLst>
          </p:cNvPr>
          <p:cNvSpPr/>
          <p:nvPr userDrawn="1"/>
        </p:nvSpPr>
        <p:spPr>
          <a:xfrm>
            <a:off x="957109" y="1249924"/>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72" name="Freeform: Shape 171">
            <a:extLst>
              <a:ext uri="{FF2B5EF4-FFF2-40B4-BE49-F238E27FC236}">
                <a16:creationId xmlns:a16="http://schemas.microsoft.com/office/drawing/2014/main" id="{79C14555-7471-7956-37C1-A036A4F55A59}"/>
              </a:ext>
            </a:extLst>
          </p:cNvPr>
          <p:cNvSpPr/>
          <p:nvPr userDrawn="1"/>
        </p:nvSpPr>
        <p:spPr>
          <a:xfrm>
            <a:off x="998815" y="1300930"/>
            <a:ext cx="116777" cy="935190"/>
          </a:xfrm>
          <a:custGeom>
            <a:avLst/>
            <a:gdLst>
              <a:gd name="connsiteX0" fmla="*/ 0 w 98861"/>
              <a:gd name="connsiteY0" fmla="*/ 0 h 923139"/>
              <a:gd name="connsiteX1" fmla="*/ 98861 w 98861"/>
              <a:gd name="connsiteY1" fmla="*/ 0 h 923139"/>
              <a:gd name="connsiteX2" fmla="*/ 98861 w 98861"/>
              <a:gd name="connsiteY2" fmla="*/ 923139 h 923139"/>
              <a:gd name="connsiteX3" fmla="*/ 0 w 98861"/>
              <a:gd name="connsiteY3" fmla="*/ 923139 h 923139"/>
            </a:gdLst>
            <a:ahLst/>
            <a:cxnLst>
              <a:cxn ang="0">
                <a:pos x="connsiteX0" y="connsiteY0"/>
              </a:cxn>
              <a:cxn ang="0">
                <a:pos x="connsiteX1" y="connsiteY1"/>
              </a:cxn>
              <a:cxn ang="0">
                <a:pos x="connsiteX2" y="connsiteY2"/>
              </a:cxn>
              <a:cxn ang="0">
                <a:pos x="connsiteX3" y="connsiteY3"/>
              </a:cxn>
            </a:cxnLst>
            <a:rect l="l" t="t" r="r" b="b"/>
            <a:pathLst>
              <a:path w="98861" h="923139">
                <a:moveTo>
                  <a:pt x="0" y="0"/>
                </a:moveTo>
                <a:lnTo>
                  <a:pt x="98861" y="0"/>
                </a:lnTo>
                <a:lnTo>
                  <a:pt x="98861" y="923139"/>
                </a:lnTo>
                <a:lnTo>
                  <a:pt x="0" y="92313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73" name="Freeform: Shape 172">
            <a:extLst>
              <a:ext uri="{FF2B5EF4-FFF2-40B4-BE49-F238E27FC236}">
                <a16:creationId xmlns:a16="http://schemas.microsoft.com/office/drawing/2014/main" id="{BC7B4D7C-9A40-54FC-D43A-DC2F7F50061D}"/>
              </a:ext>
            </a:extLst>
          </p:cNvPr>
          <p:cNvSpPr/>
          <p:nvPr userDrawn="1"/>
        </p:nvSpPr>
        <p:spPr>
          <a:xfrm>
            <a:off x="942048" y="2232777"/>
            <a:ext cx="230310" cy="49226"/>
          </a:xfrm>
          <a:custGeom>
            <a:avLst/>
            <a:gdLst>
              <a:gd name="connsiteX0" fmla="*/ 0 w 222394"/>
              <a:gd name="connsiteY0" fmla="*/ 0 h 48593"/>
              <a:gd name="connsiteX1" fmla="*/ 222394 w 222394"/>
              <a:gd name="connsiteY1" fmla="*/ 0 h 48593"/>
              <a:gd name="connsiteX2" fmla="*/ 222394 w 222394"/>
              <a:gd name="connsiteY2" fmla="*/ 48593 h 48593"/>
              <a:gd name="connsiteX3" fmla="*/ 0 w 222394"/>
              <a:gd name="connsiteY3" fmla="*/ 48593 h 48593"/>
            </a:gdLst>
            <a:ahLst/>
            <a:cxnLst>
              <a:cxn ang="0">
                <a:pos x="connsiteX0" y="connsiteY0"/>
              </a:cxn>
              <a:cxn ang="0">
                <a:pos x="connsiteX1" y="connsiteY1"/>
              </a:cxn>
              <a:cxn ang="0">
                <a:pos x="connsiteX2" y="connsiteY2"/>
              </a:cxn>
              <a:cxn ang="0">
                <a:pos x="connsiteX3" y="connsiteY3"/>
              </a:cxn>
            </a:cxnLst>
            <a:rect l="l" t="t" r="r" b="b"/>
            <a:pathLst>
              <a:path w="222394" h="48593">
                <a:moveTo>
                  <a:pt x="0" y="0"/>
                </a:moveTo>
                <a:lnTo>
                  <a:pt x="222394" y="0"/>
                </a:lnTo>
                <a:lnTo>
                  <a:pt x="222394" y="48593"/>
                </a:lnTo>
                <a:lnTo>
                  <a:pt x="0" y="48593"/>
                </a:lnTo>
                <a:close/>
              </a:path>
            </a:pathLst>
          </a:custGeom>
          <a:solidFill>
            <a:schemeClr val="bg1"/>
          </a:solidFill>
          <a:ln w="6350" cap="flat">
            <a:solidFill>
              <a:schemeClr val="accent5"/>
            </a:solidFill>
            <a:prstDash val="solid"/>
            <a:miter/>
          </a:ln>
        </p:spPr>
        <p:txBody>
          <a:bodyPr rtlCol="0" anchor="ctr"/>
          <a:lstStyle/>
          <a:p>
            <a:endParaRPr lang="en-GB" sz="600"/>
          </a:p>
        </p:txBody>
      </p:sp>
      <p:grpSp>
        <p:nvGrpSpPr>
          <p:cNvPr id="174" name="Group 173">
            <a:extLst>
              <a:ext uri="{FF2B5EF4-FFF2-40B4-BE49-F238E27FC236}">
                <a16:creationId xmlns:a16="http://schemas.microsoft.com/office/drawing/2014/main" id="{A729E50B-ADAE-564E-8EED-EC5D954296AA}"/>
              </a:ext>
            </a:extLst>
          </p:cNvPr>
          <p:cNvGrpSpPr/>
          <p:nvPr userDrawn="1"/>
        </p:nvGrpSpPr>
        <p:grpSpPr>
          <a:xfrm>
            <a:off x="967644" y="2282002"/>
            <a:ext cx="179119" cy="127712"/>
            <a:chOff x="1064105" y="2291727"/>
            <a:chExt cx="193266" cy="135334"/>
          </a:xfrm>
        </p:grpSpPr>
        <p:sp>
          <p:nvSpPr>
            <p:cNvPr id="175" name="Freeform: Shape 174">
              <a:extLst>
                <a:ext uri="{FF2B5EF4-FFF2-40B4-BE49-F238E27FC236}">
                  <a16:creationId xmlns:a16="http://schemas.microsoft.com/office/drawing/2014/main" id="{623F1211-9804-9A69-C939-566E48DFAA10}"/>
                </a:ext>
              </a:extLst>
            </p:cNvPr>
            <p:cNvSpPr/>
            <p:nvPr userDrawn="1"/>
          </p:nvSpPr>
          <p:spPr>
            <a:xfrm>
              <a:off x="1064105" y="2291727"/>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76" name="Freeform: Shape 175">
              <a:extLst>
                <a:ext uri="{FF2B5EF4-FFF2-40B4-BE49-F238E27FC236}">
                  <a16:creationId xmlns:a16="http://schemas.microsoft.com/office/drawing/2014/main" id="{C14E750A-AA24-8F5F-258A-FF66E8DA8F6B}"/>
                </a:ext>
              </a:extLst>
            </p:cNvPr>
            <p:cNvSpPr/>
            <p:nvPr userDrawn="1"/>
          </p:nvSpPr>
          <p:spPr>
            <a:xfrm>
              <a:off x="1202138" y="2291727"/>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accent5"/>
              </a:solidFill>
              <a:prstDash val="solid"/>
              <a:miter/>
            </a:ln>
          </p:spPr>
          <p:txBody>
            <a:bodyPr rtlCol="0" anchor="ctr"/>
            <a:lstStyle/>
            <a:p>
              <a:endParaRPr lang="en-GB" sz="600"/>
            </a:p>
          </p:txBody>
        </p:sp>
      </p:grpSp>
      <p:sp>
        <p:nvSpPr>
          <p:cNvPr id="177" name="Freeform: Shape 176">
            <a:extLst>
              <a:ext uri="{FF2B5EF4-FFF2-40B4-BE49-F238E27FC236}">
                <a16:creationId xmlns:a16="http://schemas.microsoft.com/office/drawing/2014/main" id="{18D33587-973A-B82A-8A62-13D6E898462F}"/>
              </a:ext>
            </a:extLst>
          </p:cNvPr>
          <p:cNvSpPr/>
          <p:nvPr userDrawn="1"/>
        </p:nvSpPr>
        <p:spPr>
          <a:xfrm>
            <a:off x="1146596" y="2306618"/>
            <a:ext cx="20670" cy="86126"/>
          </a:xfrm>
          <a:custGeom>
            <a:avLst/>
            <a:gdLst>
              <a:gd name="connsiteX0" fmla="*/ 0 w 12335"/>
              <a:gd name="connsiteY0" fmla="*/ 0 h 85016"/>
              <a:gd name="connsiteX1" fmla="*/ 12336 w 12335"/>
              <a:gd name="connsiteY1" fmla="*/ 0 h 85016"/>
              <a:gd name="connsiteX2" fmla="*/ 12336 w 12335"/>
              <a:gd name="connsiteY2" fmla="*/ 85016 h 85016"/>
              <a:gd name="connsiteX3" fmla="*/ 0 w 12335"/>
              <a:gd name="connsiteY3" fmla="*/ 85016 h 85016"/>
            </a:gdLst>
            <a:ahLst/>
            <a:cxnLst>
              <a:cxn ang="0">
                <a:pos x="connsiteX0" y="connsiteY0"/>
              </a:cxn>
              <a:cxn ang="0">
                <a:pos x="connsiteX1" y="connsiteY1"/>
              </a:cxn>
              <a:cxn ang="0">
                <a:pos x="connsiteX2" y="connsiteY2"/>
              </a:cxn>
              <a:cxn ang="0">
                <a:pos x="connsiteX3" y="connsiteY3"/>
              </a:cxn>
            </a:cxnLst>
            <a:rect l="l" t="t" r="r" b="b"/>
            <a:pathLst>
              <a:path w="12335" h="85016">
                <a:moveTo>
                  <a:pt x="0" y="0"/>
                </a:moveTo>
                <a:lnTo>
                  <a:pt x="12336" y="0"/>
                </a:lnTo>
                <a:lnTo>
                  <a:pt x="12336" y="85016"/>
                </a:lnTo>
                <a:lnTo>
                  <a:pt x="0" y="85016"/>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78" name="Freeform: Shape 177">
            <a:extLst>
              <a:ext uri="{FF2B5EF4-FFF2-40B4-BE49-F238E27FC236}">
                <a16:creationId xmlns:a16="http://schemas.microsoft.com/office/drawing/2014/main" id="{BA7A1F58-269D-5B53-FA74-BD77F8B868CF}"/>
              </a:ext>
            </a:extLst>
          </p:cNvPr>
          <p:cNvSpPr/>
          <p:nvPr userDrawn="1"/>
        </p:nvSpPr>
        <p:spPr>
          <a:xfrm>
            <a:off x="729783" y="554571"/>
            <a:ext cx="1508631" cy="2332941"/>
          </a:xfrm>
          <a:custGeom>
            <a:avLst/>
            <a:gdLst>
              <a:gd name="connsiteX0" fmla="*/ 210058 w 1359166"/>
              <a:gd name="connsiteY0" fmla="*/ 0 h 2263904"/>
              <a:gd name="connsiteX1" fmla="*/ 0 w 1359166"/>
              <a:gd name="connsiteY1" fmla="*/ 0 h 2263904"/>
              <a:gd name="connsiteX2" fmla="*/ 0 w 1359166"/>
              <a:gd name="connsiteY2" fmla="*/ 2263904 h 2263904"/>
              <a:gd name="connsiteX3" fmla="*/ 1359167 w 1359166"/>
              <a:gd name="connsiteY3" fmla="*/ 2263904 h 2263904"/>
            </a:gdLst>
            <a:ahLst/>
            <a:cxnLst>
              <a:cxn ang="0">
                <a:pos x="connsiteX0" y="connsiteY0"/>
              </a:cxn>
              <a:cxn ang="0">
                <a:pos x="connsiteX1" y="connsiteY1"/>
              </a:cxn>
              <a:cxn ang="0">
                <a:pos x="connsiteX2" y="connsiteY2"/>
              </a:cxn>
              <a:cxn ang="0">
                <a:pos x="connsiteX3" y="connsiteY3"/>
              </a:cxn>
            </a:cxnLst>
            <a:rect l="l" t="t" r="r" b="b"/>
            <a:pathLst>
              <a:path w="1359166" h="2263904">
                <a:moveTo>
                  <a:pt x="210058" y="0"/>
                </a:moveTo>
                <a:lnTo>
                  <a:pt x="0" y="0"/>
                </a:lnTo>
                <a:lnTo>
                  <a:pt x="0" y="2263904"/>
                </a:lnTo>
                <a:lnTo>
                  <a:pt x="1359167" y="2263904"/>
                </a:lnTo>
              </a:path>
            </a:pathLst>
          </a:custGeom>
          <a:noFill/>
          <a:ln w="25400" cap="flat">
            <a:solidFill>
              <a:srgbClr val="0B914F"/>
            </a:solidFill>
            <a:prstDash val="solid"/>
            <a:miter/>
          </a:ln>
        </p:spPr>
        <p:txBody>
          <a:bodyPr rtlCol="0" anchor="ctr"/>
          <a:lstStyle/>
          <a:p>
            <a:endParaRPr lang="en-GB" sz="600"/>
          </a:p>
        </p:txBody>
      </p:sp>
      <p:sp>
        <p:nvSpPr>
          <p:cNvPr id="179" name="Freeform: Shape 178">
            <a:extLst>
              <a:ext uri="{FF2B5EF4-FFF2-40B4-BE49-F238E27FC236}">
                <a16:creationId xmlns:a16="http://schemas.microsoft.com/office/drawing/2014/main" id="{61FCB0F6-44C1-A51F-E135-940DAD240E18}"/>
              </a:ext>
            </a:extLst>
          </p:cNvPr>
          <p:cNvSpPr/>
          <p:nvPr userDrawn="1"/>
        </p:nvSpPr>
        <p:spPr>
          <a:xfrm>
            <a:off x="1445494" y="577288"/>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80" name="Freeform: Shape 179">
            <a:extLst>
              <a:ext uri="{FF2B5EF4-FFF2-40B4-BE49-F238E27FC236}">
                <a16:creationId xmlns:a16="http://schemas.microsoft.com/office/drawing/2014/main" id="{D2AC33FF-EB79-F194-B1DD-D2FD6A4EDAAB}"/>
              </a:ext>
            </a:extLst>
          </p:cNvPr>
          <p:cNvSpPr/>
          <p:nvPr userDrawn="1"/>
        </p:nvSpPr>
        <p:spPr>
          <a:xfrm>
            <a:off x="1573469" y="577288"/>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81" name="Freeform: Shape 180">
            <a:extLst>
              <a:ext uri="{FF2B5EF4-FFF2-40B4-BE49-F238E27FC236}">
                <a16:creationId xmlns:a16="http://schemas.microsoft.com/office/drawing/2014/main" id="{C08591F8-2F0D-E751-3E8A-D227304F844B}"/>
              </a:ext>
            </a:extLst>
          </p:cNvPr>
          <p:cNvSpPr/>
          <p:nvPr userDrawn="1"/>
        </p:nvSpPr>
        <p:spPr>
          <a:xfrm>
            <a:off x="1401617" y="726618"/>
            <a:ext cx="283601" cy="856106"/>
          </a:xfrm>
          <a:custGeom>
            <a:avLst/>
            <a:gdLst>
              <a:gd name="connsiteX0" fmla="*/ 61810 w 222437"/>
              <a:gd name="connsiteY0" fmla="*/ 789530 h 789529"/>
              <a:gd name="connsiteX1" fmla="*/ 0 w 222437"/>
              <a:gd name="connsiteY1" fmla="*/ 789530 h 789529"/>
              <a:gd name="connsiteX2" fmla="*/ 0 w 222437"/>
              <a:gd name="connsiteY2" fmla="*/ 0 h 789529"/>
              <a:gd name="connsiteX3" fmla="*/ 222438 w 222437"/>
              <a:gd name="connsiteY3" fmla="*/ 0 h 789529"/>
              <a:gd name="connsiteX4" fmla="*/ 222438 w 222437"/>
              <a:gd name="connsiteY4" fmla="*/ 789530 h 789529"/>
              <a:gd name="connsiteX5" fmla="*/ 160627 w 222437"/>
              <a:gd name="connsiteY5" fmla="*/ 789530 h 7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437" h="789529">
                <a:moveTo>
                  <a:pt x="61810" y="789530"/>
                </a:moveTo>
                <a:lnTo>
                  <a:pt x="0" y="789530"/>
                </a:lnTo>
                <a:lnTo>
                  <a:pt x="0" y="0"/>
                </a:lnTo>
                <a:lnTo>
                  <a:pt x="222438" y="0"/>
                </a:lnTo>
                <a:lnTo>
                  <a:pt x="222438" y="789530"/>
                </a:lnTo>
                <a:lnTo>
                  <a:pt x="160627" y="789530"/>
                </a:lnTo>
              </a:path>
            </a:pathLst>
          </a:custGeom>
          <a:solidFill>
            <a:schemeClr val="bg1"/>
          </a:solidFill>
          <a:ln w="6350" cap="flat">
            <a:solidFill>
              <a:schemeClr val="accent5"/>
            </a:solidFill>
            <a:prstDash val="solid"/>
            <a:miter/>
          </a:ln>
        </p:spPr>
        <p:txBody>
          <a:bodyPr rtlCol="0" anchor="ctr"/>
          <a:lstStyle/>
          <a:p>
            <a:endParaRPr lang="en-GB" sz="600"/>
          </a:p>
        </p:txBody>
      </p:sp>
      <p:sp>
        <p:nvSpPr>
          <p:cNvPr id="182" name="Freeform: Shape 181">
            <a:extLst>
              <a:ext uri="{FF2B5EF4-FFF2-40B4-BE49-F238E27FC236}">
                <a16:creationId xmlns:a16="http://schemas.microsoft.com/office/drawing/2014/main" id="{E81B0F55-DA2C-E2D3-65D9-CC5950D287A4}"/>
              </a:ext>
            </a:extLst>
          </p:cNvPr>
          <p:cNvSpPr/>
          <p:nvPr userDrawn="1"/>
        </p:nvSpPr>
        <p:spPr>
          <a:xfrm>
            <a:off x="1443323" y="774199"/>
            <a:ext cx="200189" cy="764380"/>
          </a:xfrm>
          <a:custGeom>
            <a:avLst/>
            <a:gdLst>
              <a:gd name="connsiteX0" fmla="*/ 0 w 173007"/>
              <a:gd name="connsiteY0" fmla="*/ 0 h 595200"/>
              <a:gd name="connsiteX1" fmla="*/ 173007 w 173007"/>
              <a:gd name="connsiteY1" fmla="*/ 0 h 595200"/>
              <a:gd name="connsiteX2" fmla="*/ 173007 w 173007"/>
              <a:gd name="connsiteY2" fmla="*/ 595201 h 595200"/>
              <a:gd name="connsiteX3" fmla="*/ 0 w 173007"/>
              <a:gd name="connsiteY3" fmla="*/ 595201 h 595200"/>
            </a:gdLst>
            <a:ahLst/>
            <a:cxnLst>
              <a:cxn ang="0">
                <a:pos x="connsiteX0" y="connsiteY0"/>
              </a:cxn>
              <a:cxn ang="0">
                <a:pos x="connsiteX1" y="connsiteY1"/>
              </a:cxn>
              <a:cxn ang="0">
                <a:pos x="connsiteX2" y="connsiteY2"/>
              </a:cxn>
              <a:cxn ang="0">
                <a:pos x="connsiteX3" y="connsiteY3"/>
              </a:cxn>
            </a:cxnLst>
            <a:rect l="l" t="t" r="r" b="b"/>
            <a:pathLst>
              <a:path w="173007" h="595200">
                <a:moveTo>
                  <a:pt x="0" y="0"/>
                </a:moveTo>
                <a:lnTo>
                  <a:pt x="173007" y="0"/>
                </a:lnTo>
                <a:lnTo>
                  <a:pt x="173007" y="595201"/>
                </a:lnTo>
                <a:lnTo>
                  <a:pt x="0" y="595201"/>
                </a:lnTo>
                <a:close/>
              </a:path>
            </a:pathLst>
          </a:custGeom>
          <a:solidFill>
            <a:srgbClr val="F7931D"/>
          </a:solidFill>
          <a:ln w="6350" cap="flat">
            <a:solidFill>
              <a:schemeClr val="accent5"/>
            </a:solidFill>
            <a:prstDash val="solid"/>
            <a:miter/>
          </a:ln>
        </p:spPr>
        <p:txBody>
          <a:bodyPr rtlCol="0" anchor="ctr"/>
          <a:lstStyle/>
          <a:p>
            <a:endParaRPr lang="en-GB" sz="600"/>
          </a:p>
        </p:txBody>
      </p:sp>
      <p:sp>
        <p:nvSpPr>
          <p:cNvPr id="183" name="Freeform: Shape 182">
            <a:extLst>
              <a:ext uri="{FF2B5EF4-FFF2-40B4-BE49-F238E27FC236}">
                <a16:creationId xmlns:a16="http://schemas.microsoft.com/office/drawing/2014/main" id="{D161947C-7FFA-0C66-2795-D9B626394096}"/>
              </a:ext>
            </a:extLst>
          </p:cNvPr>
          <p:cNvSpPr/>
          <p:nvPr userDrawn="1"/>
        </p:nvSpPr>
        <p:spPr>
          <a:xfrm>
            <a:off x="1476688" y="1402533"/>
            <a:ext cx="133460" cy="744360"/>
          </a:xfrm>
          <a:custGeom>
            <a:avLst/>
            <a:gdLst>
              <a:gd name="connsiteX0" fmla="*/ 0 w 98861"/>
              <a:gd name="connsiteY0" fmla="*/ 0 h 740936"/>
              <a:gd name="connsiteX1" fmla="*/ 98861 w 98861"/>
              <a:gd name="connsiteY1" fmla="*/ 0 h 740936"/>
              <a:gd name="connsiteX2" fmla="*/ 98861 w 98861"/>
              <a:gd name="connsiteY2" fmla="*/ 740937 h 740936"/>
              <a:gd name="connsiteX3" fmla="*/ 0 w 98861"/>
              <a:gd name="connsiteY3" fmla="*/ 740937 h 740936"/>
            </a:gdLst>
            <a:ahLst/>
            <a:cxnLst>
              <a:cxn ang="0">
                <a:pos x="connsiteX0" y="connsiteY0"/>
              </a:cxn>
              <a:cxn ang="0">
                <a:pos x="connsiteX1" y="connsiteY1"/>
              </a:cxn>
              <a:cxn ang="0">
                <a:pos x="connsiteX2" y="connsiteY2"/>
              </a:cxn>
              <a:cxn ang="0">
                <a:pos x="connsiteX3" y="connsiteY3"/>
              </a:cxn>
            </a:cxnLst>
            <a:rect l="l" t="t" r="r" b="b"/>
            <a:pathLst>
              <a:path w="98861" h="740936">
                <a:moveTo>
                  <a:pt x="0" y="0"/>
                </a:moveTo>
                <a:lnTo>
                  <a:pt x="98861" y="0"/>
                </a:lnTo>
                <a:lnTo>
                  <a:pt x="98861" y="740937"/>
                </a:lnTo>
                <a:lnTo>
                  <a:pt x="0" y="740937"/>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84" name="Freeform: Shape 183">
            <a:extLst>
              <a:ext uri="{FF2B5EF4-FFF2-40B4-BE49-F238E27FC236}">
                <a16:creationId xmlns:a16="http://schemas.microsoft.com/office/drawing/2014/main" id="{094F1D58-E509-C76D-3BFE-D139CA080949}"/>
              </a:ext>
            </a:extLst>
          </p:cNvPr>
          <p:cNvSpPr/>
          <p:nvPr userDrawn="1"/>
        </p:nvSpPr>
        <p:spPr>
          <a:xfrm>
            <a:off x="419062" y="3123426"/>
            <a:ext cx="230310" cy="812122"/>
          </a:xfrm>
          <a:custGeom>
            <a:avLst/>
            <a:gdLst>
              <a:gd name="connsiteX0" fmla="*/ 135912 w 222394"/>
              <a:gd name="connsiteY0" fmla="*/ 0 h 801656"/>
              <a:gd name="connsiteX1" fmla="*/ 222394 w 222394"/>
              <a:gd name="connsiteY1" fmla="*/ 0 h 801656"/>
              <a:gd name="connsiteX2" fmla="*/ 222394 w 222394"/>
              <a:gd name="connsiteY2" fmla="*/ 801657 h 801656"/>
              <a:gd name="connsiteX3" fmla="*/ 0 w 222394"/>
              <a:gd name="connsiteY3" fmla="*/ 801657 h 801656"/>
              <a:gd name="connsiteX4" fmla="*/ 0 w 222394"/>
              <a:gd name="connsiteY4" fmla="*/ 0 h 801656"/>
              <a:gd name="connsiteX5" fmla="*/ 86482 w 222394"/>
              <a:gd name="connsiteY5" fmla="*/ 0 h 8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801656">
                <a:moveTo>
                  <a:pt x="135912" y="0"/>
                </a:moveTo>
                <a:lnTo>
                  <a:pt x="222394" y="0"/>
                </a:lnTo>
                <a:lnTo>
                  <a:pt x="222394" y="801657"/>
                </a:lnTo>
                <a:lnTo>
                  <a:pt x="0" y="801657"/>
                </a:lnTo>
                <a:lnTo>
                  <a:pt x="0" y="0"/>
                </a:lnTo>
                <a:lnTo>
                  <a:pt x="86482" y="0"/>
                </a:lnTo>
              </a:path>
            </a:pathLst>
          </a:custGeom>
          <a:solidFill>
            <a:schemeClr val="bg1"/>
          </a:solidFill>
          <a:ln w="6350" cap="flat">
            <a:solidFill>
              <a:schemeClr val="accent5"/>
            </a:solidFill>
            <a:prstDash val="solid"/>
            <a:miter/>
          </a:ln>
        </p:spPr>
        <p:txBody>
          <a:bodyPr rtlCol="0" anchor="ctr"/>
          <a:lstStyle/>
          <a:p>
            <a:endParaRPr lang="en-GB" sz="600"/>
          </a:p>
        </p:txBody>
      </p:sp>
      <p:sp>
        <p:nvSpPr>
          <p:cNvPr id="185" name="Freeform: Shape 184">
            <a:extLst>
              <a:ext uri="{FF2B5EF4-FFF2-40B4-BE49-F238E27FC236}">
                <a16:creationId xmlns:a16="http://schemas.microsoft.com/office/drawing/2014/main" id="{098B9AF9-247C-431C-CD2D-C0DF50EC045C}"/>
              </a:ext>
            </a:extLst>
          </p:cNvPr>
          <p:cNvSpPr/>
          <p:nvPr userDrawn="1"/>
        </p:nvSpPr>
        <p:spPr>
          <a:xfrm rot="10800000">
            <a:off x="444611" y="3146900"/>
            <a:ext cx="179165" cy="764077"/>
          </a:xfrm>
          <a:custGeom>
            <a:avLst/>
            <a:gdLst>
              <a:gd name="connsiteX0" fmla="*/ 0 w 173007"/>
              <a:gd name="connsiteY0" fmla="*/ 0 h 631623"/>
              <a:gd name="connsiteX1" fmla="*/ 173007 w 173007"/>
              <a:gd name="connsiteY1" fmla="*/ 0 h 631623"/>
              <a:gd name="connsiteX2" fmla="*/ 173007 w 173007"/>
              <a:gd name="connsiteY2" fmla="*/ 631624 h 631623"/>
              <a:gd name="connsiteX3" fmla="*/ 0 w 173007"/>
              <a:gd name="connsiteY3" fmla="*/ 631624 h 631623"/>
            </a:gdLst>
            <a:ahLst/>
            <a:cxnLst>
              <a:cxn ang="0">
                <a:pos x="connsiteX0" y="connsiteY0"/>
              </a:cxn>
              <a:cxn ang="0">
                <a:pos x="connsiteX1" y="connsiteY1"/>
              </a:cxn>
              <a:cxn ang="0">
                <a:pos x="connsiteX2" y="connsiteY2"/>
              </a:cxn>
              <a:cxn ang="0">
                <a:pos x="connsiteX3" y="connsiteY3"/>
              </a:cxn>
            </a:cxnLst>
            <a:rect l="l" t="t" r="r" b="b"/>
            <a:pathLst>
              <a:path w="173007" h="631623">
                <a:moveTo>
                  <a:pt x="0" y="0"/>
                </a:moveTo>
                <a:lnTo>
                  <a:pt x="173007" y="0"/>
                </a:lnTo>
                <a:lnTo>
                  <a:pt x="173007" y="631624"/>
                </a:lnTo>
                <a:lnTo>
                  <a:pt x="0" y="631624"/>
                </a:lnTo>
                <a:close/>
              </a:path>
            </a:pathLst>
          </a:custGeom>
          <a:solidFill>
            <a:srgbClr val="57C4C3"/>
          </a:solidFill>
          <a:ln w="6350" cap="flat">
            <a:solidFill>
              <a:schemeClr val="accent5"/>
            </a:solidFill>
            <a:prstDash val="solid"/>
            <a:miter/>
          </a:ln>
        </p:spPr>
        <p:txBody>
          <a:bodyPr rtlCol="0" anchor="ctr"/>
          <a:lstStyle/>
          <a:p>
            <a:endParaRPr lang="en-GB" sz="600"/>
          </a:p>
        </p:txBody>
      </p:sp>
      <p:sp>
        <p:nvSpPr>
          <p:cNvPr id="186" name="Freeform: Shape 185">
            <a:extLst>
              <a:ext uri="{FF2B5EF4-FFF2-40B4-BE49-F238E27FC236}">
                <a16:creationId xmlns:a16="http://schemas.microsoft.com/office/drawing/2014/main" id="{7007C42D-F891-B294-96C3-8B16E7D3E531}"/>
              </a:ext>
            </a:extLst>
          </p:cNvPr>
          <p:cNvSpPr/>
          <p:nvPr userDrawn="1"/>
        </p:nvSpPr>
        <p:spPr>
          <a:xfrm rot="10800000">
            <a:off x="444613" y="3234167"/>
            <a:ext cx="179165" cy="3689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87" name="Freeform: Shape 186">
            <a:extLst>
              <a:ext uri="{FF2B5EF4-FFF2-40B4-BE49-F238E27FC236}">
                <a16:creationId xmlns:a16="http://schemas.microsoft.com/office/drawing/2014/main" id="{D5CC32F6-7C74-E22E-3B98-F748187ABDCE}"/>
              </a:ext>
            </a:extLst>
          </p:cNvPr>
          <p:cNvSpPr/>
          <p:nvPr userDrawn="1"/>
        </p:nvSpPr>
        <p:spPr>
          <a:xfrm rot="5400000">
            <a:off x="1475473" y="2262184"/>
            <a:ext cx="135890" cy="80076"/>
          </a:xfrm>
          <a:custGeom>
            <a:avLst/>
            <a:gdLst>
              <a:gd name="connsiteX0" fmla="*/ 0 w 123576"/>
              <a:gd name="connsiteY0" fmla="*/ 0 h 48593"/>
              <a:gd name="connsiteX1" fmla="*/ 123577 w 123576"/>
              <a:gd name="connsiteY1" fmla="*/ 0 h 48593"/>
              <a:gd name="connsiteX2" fmla="*/ 123577 w 123576"/>
              <a:gd name="connsiteY2" fmla="*/ 48593 h 48593"/>
              <a:gd name="connsiteX3" fmla="*/ 0 w 123576"/>
              <a:gd name="connsiteY3" fmla="*/ 48593 h 48593"/>
            </a:gdLst>
            <a:ahLst/>
            <a:cxnLst>
              <a:cxn ang="0">
                <a:pos x="connsiteX0" y="connsiteY0"/>
              </a:cxn>
              <a:cxn ang="0">
                <a:pos x="connsiteX1" y="connsiteY1"/>
              </a:cxn>
              <a:cxn ang="0">
                <a:pos x="connsiteX2" y="connsiteY2"/>
              </a:cxn>
              <a:cxn ang="0">
                <a:pos x="connsiteX3" y="connsiteY3"/>
              </a:cxn>
            </a:cxnLst>
            <a:rect l="l" t="t" r="r" b="b"/>
            <a:pathLst>
              <a:path w="123576" h="48593">
                <a:moveTo>
                  <a:pt x="0" y="0"/>
                </a:moveTo>
                <a:lnTo>
                  <a:pt x="123577" y="0"/>
                </a:lnTo>
                <a:lnTo>
                  <a:pt x="123577" y="48593"/>
                </a:lnTo>
                <a:lnTo>
                  <a:pt x="0" y="4859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88" name="Freeform: Shape 187">
            <a:extLst>
              <a:ext uri="{FF2B5EF4-FFF2-40B4-BE49-F238E27FC236}">
                <a16:creationId xmlns:a16="http://schemas.microsoft.com/office/drawing/2014/main" id="{6A9B148A-57AB-B9CD-5838-7D646B67E4E9}"/>
              </a:ext>
            </a:extLst>
          </p:cNvPr>
          <p:cNvSpPr/>
          <p:nvPr userDrawn="1"/>
        </p:nvSpPr>
        <p:spPr>
          <a:xfrm rot="5400000">
            <a:off x="459081" y="3972315"/>
            <a:ext cx="150227" cy="75484"/>
          </a:xfrm>
          <a:custGeom>
            <a:avLst/>
            <a:gdLst>
              <a:gd name="connsiteX0" fmla="*/ 0 w 148291"/>
              <a:gd name="connsiteY0" fmla="*/ 0 h 72889"/>
              <a:gd name="connsiteX1" fmla="*/ 148292 w 148291"/>
              <a:gd name="connsiteY1" fmla="*/ 0 h 72889"/>
              <a:gd name="connsiteX2" fmla="*/ 148292 w 148291"/>
              <a:gd name="connsiteY2" fmla="*/ 72890 h 72889"/>
              <a:gd name="connsiteX3" fmla="*/ 0 w 14829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148291" h="72889">
                <a:moveTo>
                  <a:pt x="0" y="0"/>
                </a:moveTo>
                <a:lnTo>
                  <a:pt x="148292" y="0"/>
                </a:lnTo>
                <a:lnTo>
                  <a:pt x="148292" y="72890"/>
                </a:lnTo>
                <a:lnTo>
                  <a:pt x="0" y="72890"/>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189" name="Freeform: Shape 188">
            <a:extLst>
              <a:ext uri="{FF2B5EF4-FFF2-40B4-BE49-F238E27FC236}">
                <a16:creationId xmlns:a16="http://schemas.microsoft.com/office/drawing/2014/main" id="{67B1C2F5-0F39-DD32-83F0-FAC433920D32}"/>
              </a:ext>
            </a:extLst>
          </p:cNvPr>
          <p:cNvSpPr/>
          <p:nvPr userDrawn="1"/>
        </p:nvSpPr>
        <p:spPr>
          <a:xfrm>
            <a:off x="618463" y="3200567"/>
            <a:ext cx="77063" cy="676812"/>
          </a:xfrm>
          <a:custGeom>
            <a:avLst/>
            <a:gdLst>
              <a:gd name="connsiteX0" fmla="*/ 0 w 49430"/>
              <a:gd name="connsiteY0" fmla="*/ 0 h 668089"/>
              <a:gd name="connsiteX1" fmla="*/ 49431 w 49430"/>
              <a:gd name="connsiteY1" fmla="*/ 0 h 668089"/>
              <a:gd name="connsiteX2" fmla="*/ 49431 w 49430"/>
              <a:gd name="connsiteY2" fmla="*/ 668090 h 668089"/>
              <a:gd name="connsiteX3" fmla="*/ 0 w 49430"/>
              <a:gd name="connsiteY3" fmla="*/ 668090 h 668089"/>
            </a:gdLst>
            <a:ahLst/>
            <a:cxnLst>
              <a:cxn ang="0">
                <a:pos x="connsiteX0" y="connsiteY0"/>
              </a:cxn>
              <a:cxn ang="0">
                <a:pos x="connsiteX1" y="connsiteY1"/>
              </a:cxn>
              <a:cxn ang="0">
                <a:pos x="connsiteX2" y="connsiteY2"/>
              </a:cxn>
              <a:cxn ang="0">
                <a:pos x="connsiteX3" y="connsiteY3"/>
              </a:cxn>
            </a:cxnLst>
            <a:rect l="l" t="t" r="r" b="b"/>
            <a:pathLst>
              <a:path w="49430" h="668089">
                <a:moveTo>
                  <a:pt x="0" y="0"/>
                </a:moveTo>
                <a:lnTo>
                  <a:pt x="49431" y="0"/>
                </a:lnTo>
                <a:lnTo>
                  <a:pt x="49431" y="668090"/>
                </a:lnTo>
                <a:lnTo>
                  <a:pt x="0" y="668090"/>
                </a:lnTo>
              </a:path>
            </a:pathLst>
          </a:custGeom>
          <a:noFill/>
          <a:ln w="25400" cap="flat">
            <a:solidFill>
              <a:srgbClr val="57C4C3"/>
            </a:solidFill>
            <a:prstDash val="solid"/>
            <a:miter/>
          </a:ln>
        </p:spPr>
        <p:txBody>
          <a:bodyPr rtlCol="0" anchor="ctr"/>
          <a:lstStyle/>
          <a:p>
            <a:endParaRPr lang="en-GB" sz="600"/>
          </a:p>
        </p:txBody>
      </p:sp>
      <p:sp>
        <p:nvSpPr>
          <p:cNvPr id="190" name="Freeform: Shape 189">
            <a:extLst>
              <a:ext uri="{FF2B5EF4-FFF2-40B4-BE49-F238E27FC236}">
                <a16:creationId xmlns:a16="http://schemas.microsoft.com/office/drawing/2014/main" id="{30E92FC9-0013-EEE9-E8DD-A130D67E6F29}"/>
              </a:ext>
            </a:extLst>
          </p:cNvPr>
          <p:cNvSpPr/>
          <p:nvPr userDrawn="1"/>
        </p:nvSpPr>
        <p:spPr>
          <a:xfrm>
            <a:off x="703845" y="3677870"/>
            <a:ext cx="333648" cy="4341"/>
          </a:xfrm>
          <a:custGeom>
            <a:avLst/>
            <a:gdLst>
              <a:gd name="connsiteX0" fmla="*/ 0 w 271824"/>
              <a:gd name="connsiteY0" fmla="*/ 0 h 4285"/>
              <a:gd name="connsiteX1" fmla="*/ 271825 w 271824"/>
              <a:gd name="connsiteY1" fmla="*/ 0 h 4285"/>
            </a:gdLst>
            <a:ahLst/>
            <a:cxnLst>
              <a:cxn ang="0">
                <a:pos x="connsiteX0" y="connsiteY0"/>
              </a:cxn>
              <a:cxn ang="0">
                <a:pos x="connsiteX1" y="connsiteY1"/>
              </a:cxn>
            </a:cxnLst>
            <a:rect l="l" t="t" r="r" b="b"/>
            <a:pathLst>
              <a:path w="271824" h="4285">
                <a:moveTo>
                  <a:pt x="0" y="0"/>
                </a:moveTo>
                <a:lnTo>
                  <a:pt x="271825" y="0"/>
                </a:lnTo>
              </a:path>
            </a:pathLst>
          </a:custGeom>
          <a:ln w="25400" cap="flat">
            <a:solidFill>
              <a:srgbClr val="57C4C3"/>
            </a:solidFill>
            <a:prstDash val="solid"/>
            <a:miter/>
          </a:ln>
        </p:spPr>
        <p:txBody>
          <a:bodyPr rtlCol="0" anchor="ctr"/>
          <a:lstStyle/>
          <a:p>
            <a:endParaRPr lang="en-GB" sz="600"/>
          </a:p>
        </p:txBody>
      </p:sp>
      <p:sp>
        <p:nvSpPr>
          <p:cNvPr id="191" name="Freeform: Shape 190">
            <a:extLst>
              <a:ext uri="{FF2B5EF4-FFF2-40B4-BE49-F238E27FC236}">
                <a16:creationId xmlns:a16="http://schemas.microsoft.com/office/drawing/2014/main" id="{F33DE061-986B-EFC3-81F2-94B630E30543}"/>
              </a:ext>
            </a:extLst>
          </p:cNvPr>
          <p:cNvSpPr/>
          <p:nvPr userDrawn="1"/>
        </p:nvSpPr>
        <p:spPr>
          <a:xfrm>
            <a:off x="703844" y="3788573"/>
            <a:ext cx="66729" cy="0"/>
          </a:xfrm>
          <a:custGeom>
            <a:avLst/>
            <a:gdLst>
              <a:gd name="connsiteX0" fmla="*/ 0 w 61766"/>
              <a:gd name="connsiteY0" fmla="*/ 0 h 4285"/>
              <a:gd name="connsiteX1" fmla="*/ 61766 w 61766"/>
              <a:gd name="connsiteY1" fmla="*/ 0 h 4285"/>
            </a:gdLst>
            <a:ahLst/>
            <a:cxnLst>
              <a:cxn ang="0">
                <a:pos x="connsiteX0" y="connsiteY0"/>
              </a:cxn>
              <a:cxn ang="0">
                <a:pos x="connsiteX1" y="connsiteY1"/>
              </a:cxn>
            </a:cxnLst>
            <a:rect l="l" t="t" r="r" b="b"/>
            <a:pathLst>
              <a:path w="61766" h="4285">
                <a:moveTo>
                  <a:pt x="0" y="0"/>
                </a:moveTo>
                <a:lnTo>
                  <a:pt x="61766" y="0"/>
                </a:lnTo>
              </a:path>
            </a:pathLst>
          </a:custGeom>
          <a:ln w="25400" cap="flat">
            <a:solidFill>
              <a:srgbClr val="57C4C3"/>
            </a:solidFill>
            <a:prstDash val="solid"/>
            <a:miter/>
          </a:ln>
        </p:spPr>
        <p:txBody>
          <a:bodyPr rtlCol="0" anchor="ctr"/>
          <a:lstStyle/>
          <a:p>
            <a:endParaRPr lang="en-GB" sz="600"/>
          </a:p>
        </p:txBody>
      </p:sp>
      <p:sp>
        <p:nvSpPr>
          <p:cNvPr id="192" name="Freeform: Shape 191">
            <a:extLst>
              <a:ext uri="{FF2B5EF4-FFF2-40B4-BE49-F238E27FC236}">
                <a16:creationId xmlns:a16="http://schemas.microsoft.com/office/drawing/2014/main" id="{1E4CF057-4EE3-5999-CA22-AD71F20BA590}"/>
              </a:ext>
            </a:extLst>
          </p:cNvPr>
          <p:cNvSpPr/>
          <p:nvPr userDrawn="1"/>
        </p:nvSpPr>
        <p:spPr>
          <a:xfrm>
            <a:off x="3479179" y="6200411"/>
            <a:ext cx="166346" cy="123068"/>
          </a:xfrm>
          <a:custGeom>
            <a:avLst/>
            <a:gdLst>
              <a:gd name="connsiteX0" fmla="*/ 0 w 160627"/>
              <a:gd name="connsiteY0" fmla="*/ 0 h 121482"/>
              <a:gd name="connsiteX1" fmla="*/ 160627 w 160627"/>
              <a:gd name="connsiteY1" fmla="*/ 0 h 121482"/>
              <a:gd name="connsiteX2" fmla="*/ 160627 w 160627"/>
              <a:gd name="connsiteY2" fmla="*/ 121482 h 121482"/>
              <a:gd name="connsiteX3" fmla="*/ 0 w 160627"/>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160627" h="121482">
                <a:moveTo>
                  <a:pt x="0" y="0"/>
                </a:moveTo>
                <a:lnTo>
                  <a:pt x="160627" y="0"/>
                </a:lnTo>
                <a:lnTo>
                  <a:pt x="160627" y="121482"/>
                </a:lnTo>
                <a:lnTo>
                  <a:pt x="0" y="121482"/>
                </a:lnTo>
                <a:close/>
              </a:path>
            </a:pathLst>
          </a:custGeom>
          <a:solidFill>
            <a:srgbClr val="ED028C"/>
          </a:solidFill>
          <a:ln w="9525" cap="flat">
            <a:solidFill>
              <a:schemeClr val="accent5"/>
            </a:solidFill>
            <a:prstDash val="solid"/>
            <a:miter/>
          </a:ln>
        </p:spPr>
        <p:txBody>
          <a:bodyPr rtlCol="0" anchor="ctr"/>
          <a:lstStyle/>
          <a:p>
            <a:endParaRPr lang="en-GB" sz="600"/>
          </a:p>
        </p:txBody>
      </p:sp>
      <p:sp>
        <p:nvSpPr>
          <p:cNvPr id="193" name="Freeform: Shape 192">
            <a:extLst>
              <a:ext uri="{FF2B5EF4-FFF2-40B4-BE49-F238E27FC236}">
                <a16:creationId xmlns:a16="http://schemas.microsoft.com/office/drawing/2014/main" id="{52D63A65-EC73-35C1-49B5-2AFA959BFD0F}"/>
              </a:ext>
            </a:extLst>
          </p:cNvPr>
          <p:cNvSpPr/>
          <p:nvPr userDrawn="1"/>
        </p:nvSpPr>
        <p:spPr>
          <a:xfrm>
            <a:off x="3479179" y="6028159"/>
            <a:ext cx="166346" cy="172296"/>
          </a:xfrm>
          <a:custGeom>
            <a:avLst/>
            <a:gdLst>
              <a:gd name="connsiteX0" fmla="*/ 0 w 160627"/>
              <a:gd name="connsiteY0" fmla="*/ 0 h 170075"/>
              <a:gd name="connsiteX1" fmla="*/ 160627 w 160627"/>
              <a:gd name="connsiteY1" fmla="*/ 0 h 170075"/>
              <a:gd name="connsiteX2" fmla="*/ 160627 w 160627"/>
              <a:gd name="connsiteY2" fmla="*/ 170075 h 170075"/>
              <a:gd name="connsiteX3" fmla="*/ 0 w 160627"/>
              <a:gd name="connsiteY3" fmla="*/ 170075 h 170075"/>
            </a:gdLst>
            <a:ahLst/>
            <a:cxnLst>
              <a:cxn ang="0">
                <a:pos x="connsiteX0" y="connsiteY0"/>
              </a:cxn>
              <a:cxn ang="0">
                <a:pos x="connsiteX1" y="connsiteY1"/>
              </a:cxn>
              <a:cxn ang="0">
                <a:pos x="connsiteX2" y="connsiteY2"/>
              </a:cxn>
              <a:cxn ang="0">
                <a:pos x="connsiteX3" y="connsiteY3"/>
              </a:cxn>
            </a:cxnLst>
            <a:rect l="l" t="t" r="r" b="b"/>
            <a:pathLst>
              <a:path w="160627" h="170075">
                <a:moveTo>
                  <a:pt x="0" y="0"/>
                </a:moveTo>
                <a:lnTo>
                  <a:pt x="160627" y="0"/>
                </a:lnTo>
                <a:lnTo>
                  <a:pt x="160627" y="170075"/>
                </a:lnTo>
                <a:lnTo>
                  <a:pt x="0" y="170075"/>
                </a:lnTo>
                <a:close/>
              </a:path>
            </a:pathLst>
          </a:custGeom>
          <a:solidFill>
            <a:srgbClr val="954A35"/>
          </a:solidFill>
          <a:ln w="9525" cap="flat">
            <a:solidFill>
              <a:schemeClr val="accent5"/>
            </a:solidFill>
            <a:prstDash val="solid"/>
            <a:miter/>
          </a:ln>
        </p:spPr>
        <p:txBody>
          <a:bodyPr rtlCol="0" anchor="ctr"/>
          <a:lstStyle/>
          <a:p>
            <a:endParaRPr lang="en-GB" sz="600"/>
          </a:p>
        </p:txBody>
      </p:sp>
      <p:sp>
        <p:nvSpPr>
          <p:cNvPr id="194" name="Freeform: Shape 193">
            <a:extLst>
              <a:ext uri="{FF2B5EF4-FFF2-40B4-BE49-F238E27FC236}">
                <a16:creationId xmlns:a16="http://schemas.microsoft.com/office/drawing/2014/main" id="{B26845A1-7943-9719-00D5-680A821E7234}"/>
              </a:ext>
            </a:extLst>
          </p:cNvPr>
          <p:cNvSpPr/>
          <p:nvPr userDrawn="1"/>
        </p:nvSpPr>
        <p:spPr>
          <a:xfrm>
            <a:off x="834892" y="3788573"/>
            <a:ext cx="206705" cy="0"/>
          </a:xfrm>
          <a:custGeom>
            <a:avLst/>
            <a:gdLst>
              <a:gd name="connsiteX0" fmla="*/ 0 w 185342"/>
              <a:gd name="connsiteY0" fmla="*/ 0 h 4285"/>
              <a:gd name="connsiteX1" fmla="*/ 185343 w 185342"/>
              <a:gd name="connsiteY1" fmla="*/ 0 h 4285"/>
            </a:gdLst>
            <a:ahLst/>
            <a:cxnLst>
              <a:cxn ang="0">
                <a:pos x="connsiteX0" y="connsiteY0"/>
              </a:cxn>
              <a:cxn ang="0">
                <a:pos x="connsiteX1" y="connsiteY1"/>
              </a:cxn>
            </a:cxnLst>
            <a:rect l="l" t="t" r="r" b="b"/>
            <a:pathLst>
              <a:path w="185342" h="4285">
                <a:moveTo>
                  <a:pt x="0" y="0"/>
                </a:moveTo>
                <a:lnTo>
                  <a:pt x="185343" y="0"/>
                </a:lnTo>
              </a:path>
            </a:pathLst>
          </a:custGeom>
          <a:ln w="25400" cap="flat">
            <a:solidFill>
              <a:srgbClr val="57C4C3"/>
            </a:solidFill>
            <a:prstDash val="solid"/>
            <a:miter/>
          </a:ln>
        </p:spPr>
        <p:txBody>
          <a:bodyPr rtlCol="0" anchor="ctr"/>
          <a:lstStyle/>
          <a:p>
            <a:endParaRPr lang="en-GB" sz="600"/>
          </a:p>
        </p:txBody>
      </p:sp>
      <p:sp>
        <p:nvSpPr>
          <p:cNvPr id="195" name="Freeform: Shape 194">
            <a:extLst>
              <a:ext uri="{FF2B5EF4-FFF2-40B4-BE49-F238E27FC236}">
                <a16:creationId xmlns:a16="http://schemas.microsoft.com/office/drawing/2014/main" id="{B84957B3-B6CD-CB52-A4EE-54EFBBF6FF2A}"/>
              </a:ext>
            </a:extLst>
          </p:cNvPr>
          <p:cNvSpPr/>
          <p:nvPr userDrawn="1"/>
        </p:nvSpPr>
        <p:spPr>
          <a:xfrm>
            <a:off x="804203" y="3717411"/>
            <a:ext cx="0" cy="1677617"/>
          </a:xfrm>
          <a:custGeom>
            <a:avLst/>
            <a:gdLst>
              <a:gd name="connsiteX0" fmla="*/ 0 w 4358"/>
              <a:gd name="connsiteY0" fmla="*/ 0 h 1639822"/>
              <a:gd name="connsiteX1" fmla="*/ 0 w 4358"/>
              <a:gd name="connsiteY1" fmla="*/ 1639822 h 1639822"/>
            </a:gdLst>
            <a:ahLst/>
            <a:cxnLst>
              <a:cxn ang="0">
                <a:pos x="connsiteX0" y="connsiteY0"/>
              </a:cxn>
              <a:cxn ang="0">
                <a:pos x="connsiteX1" y="connsiteY1"/>
              </a:cxn>
            </a:cxnLst>
            <a:rect l="l" t="t" r="r" b="b"/>
            <a:pathLst>
              <a:path w="4358" h="1639822">
                <a:moveTo>
                  <a:pt x="0" y="0"/>
                </a:moveTo>
                <a:lnTo>
                  <a:pt x="0" y="1639822"/>
                </a:lnTo>
              </a:path>
            </a:pathLst>
          </a:custGeom>
          <a:ln w="25400" cap="flat">
            <a:solidFill>
              <a:srgbClr val="57C4C3"/>
            </a:solidFill>
            <a:prstDash val="solid"/>
            <a:miter/>
          </a:ln>
        </p:spPr>
        <p:txBody>
          <a:bodyPr rtlCol="0" anchor="ctr"/>
          <a:lstStyle/>
          <a:p>
            <a:endParaRPr lang="en-GB" sz="600"/>
          </a:p>
        </p:txBody>
      </p:sp>
      <p:sp>
        <p:nvSpPr>
          <p:cNvPr id="196" name="Freeform: Shape 195">
            <a:extLst>
              <a:ext uri="{FF2B5EF4-FFF2-40B4-BE49-F238E27FC236}">
                <a16:creationId xmlns:a16="http://schemas.microsoft.com/office/drawing/2014/main" id="{3325C2B9-832B-13D9-340E-6BE344BCA166}"/>
              </a:ext>
            </a:extLst>
          </p:cNvPr>
          <p:cNvSpPr/>
          <p:nvPr userDrawn="1"/>
        </p:nvSpPr>
        <p:spPr>
          <a:xfrm>
            <a:off x="940586" y="3788573"/>
            <a:ext cx="4512" cy="1599715"/>
          </a:xfrm>
          <a:custGeom>
            <a:avLst/>
            <a:gdLst>
              <a:gd name="connsiteX0" fmla="*/ 0 w 4358"/>
              <a:gd name="connsiteY0" fmla="*/ 0 h 1579102"/>
              <a:gd name="connsiteX1" fmla="*/ 0 w 4358"/>
              <a:gd name="connsiteY1" fmla="*/ 1579102 h 1579102"/>
            </a:gdLst>
            <a:ahLst/>
            <a:cxnLst>
              <a:cxn ang="0">
                <a:pos x="connsiteX0" y="connsiteY0"/>
              </a:cxn>
              <a:cxn ang="0">
                <a:pos x="connsiteX1" y="connsiteY1"/>
              </a:cxn>
            </a:cxnLst>
            <a:rect l="l" t="t" r="r" b="b"/>
            <a:pathLst>
              <a:path w="4358" h="1579102">
                <a:moveTo>
                  <a:pt x="0" y="0"/>
                </a:moveTo>
                <a:lnTo>
                  <a:pt x="0" y="1579102"/>
                </a:lnTo>
              </a:path>
            </a:pathLst>
          </a:custGeom>
          <a:ln w="25400" cap="flat">
            <a:solidFill>
              <a:srgbClr val="57C4C3"/>
            </a:solidFill>
            <a:prstDash val="solid"/>
            <a:miter/>
          </a:ln>
        </p:spPr>
        <p:txBody>
          <a:bodyPr rtlCol="0" anchor="ctr"/>
          <a:lstStyle/>
          <a:p>
            <a:endParaRPr lang="en-GB" sz="600"/>
          </a:p>
        </p:txBody>
      </p:sp>
      <p:sp>
        <p:nvSpPr>
          <p:cNvPr id="197" name="Freeform: Shape 196">
            <a:extLst>
              <a:ext uri="{FF2B5EF4-FFF2-40B4-BE49-F238E27FC236}">
                <a16:creationId xmlns:a16="http://schemas.microsoft.com/office/drawing/2014/main" id="{9D9F07F9-EE54-2506-E60E-890014FB34A7}"/>
              </a:ext>
            </a:extLst>
          </p:cNvPr>
          <p:cNvSpPr/>
          <p:nvPr userDrawn="1"/>
        </p:nvSpPr>
        <p:spPr>
          <a:xfrm>
            <a:off x="853507" y="5806636"/>
            <a:ext cx="2887214" cy="602970"/>
          </a:xfrm>
          <a:custGeom>
            <a:avLst/>
            <a:gdLst>
              <a:gd name="connsiteX0" fmla="*/ 0 w 2644230"/>
              <a:gd name="connsiteY0" fmla="*/ 0 h 595200"/>
              <a:gd name="connsiteX1" fmla="*/ 0 w 2644230"/>
              <a:gd name="connsiteY1" fmla="*/ 595201 h 595200"/>
              <a:gd name="connsiteX2" fmla="*/ 2644231 w 2644230"/>
              <a:gd name="connsiteY2" fmla="*/ 595201 h 595200"/>
              <a:gd name="connsiteX3" fmla="*/ 2644231 w 2644230"/>
              <a:gd name="connsiteY3" fmla="*/ 473718 h 595200"/>
              <a:gd name="connsiteX4" fmla="*/ 2557706 w 2644230"/>
              <a:gd name="connsiteY4" fmla="*/ 473718 h 59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30" h="595200">
                <a:moveTo>
                  <a:pt x="0" y="0"/>
                </a:moveTo>
                <a:lnTo>
                  <a:pt x="0" y="595201"/>
                </a:lnTo>
                <a:lnTo>
                  <a:pt x="2644231" y="595201"/>
                </a:lnTo>
                <a:lnTo>
                  <a:pt x="2644231" y="473718"/>
                </a:lnTo>
                <a:lnTo>
                  <a:pt x="2557706" y="473718"/>
                </a:lnTo>
              </a:path>
            </a:pathLst>
          </a:custGeom>
          <a:noFill/>
          <a:ln w="25400" cap="flat">
            <a:solidFill>
              <a:srgbClr val="ED028C"/>
            </a:solidFill>
            <a:prstDash val="solid"/>
            <a:miter/>
          </a:ln>
        </p:spPr>
        <p:txBody>
          <a:bodyPr rtlCol="0" anchor="ctr"/>
          <a:lstStyle/>
          <a:p>
            <a:endParaRPr lang="en-GB" sz="600"/>
          </a:p>
        </p:txBody>
      </p:sp>
      <p:sp>
        <p:nvSpPr>
          <p:cNvPr id="198" name="Freeform: Shape 197">
            <a:extLst>
              <a:ext uri="{FF2B5EF4-FFF2-40B4-BE49-F238E27FC236}">
                <a16:creationId xmlns:a16="http://schemas.microsoft.com/office/drawing/2014/main" id="{B0DC3A58-7BD8-C66A-8480-5FCABA0E838B}"/>
              </a:ext>
            </a:extLst>
          </p:cNvPr>
          <p:cNvSpPr/>
          <p:nvPr userDrawn="1"/>
        </p:nvSpPr>
        <p:spPr>
          <a:xfrm>
            <a:off x="2659712" y="5931907"/>
            <a:ext cx="1071986" cy="157765"/>
          </a:xfrm>
          <a:custGeom>
            <a:avLst/>
            <a:gdLst>
              <a:gd name="connsiteX0" fmla="*/ 1000817 w 1087342"/>
              <a:gd name="connsiteY0" fmla="*/ 170032 h 170032"/>
              <a:gd name="connsiteX1" fmla="*/ 1087342 w 1087342"/>
              <a:gd name="connsiteY1" fmla="*/ 170032 h 170032"/>
              <a:gd name="connsiteX2" fmla="*/ 1087342 w 1087342"/>
              <a:gd name="connsiteY2" fmla="*/ 0 h 170032"/>
              <a:gd name="connsiteX3" fmla="*/ 0 w 1087342"/>
              <a:gd name="connsiteY3" fmla="*/ 0 h 170032"/>
            </a:gdLst>
            <a:ahLst/>
            <a:cxnLst>
              <a:cxn ang="0">
                <a:pos x="connsiteX0" y="connsiteY0"/>
              </a:cxn>
              <a:cxn ang="0">
                <a:pos x="connsiteX1" y="connsiteY1"/>
              </a:cxn>
              <a:cxn ang="0">
                <a:pos x="connsiteX2" y="connsiteY2"/>
              </a:cxn>
              <a:cxn ang="0">
                <a:pos x="connsiteX3" y="connsiteY3"/>
              </a:cxn>
            </a:cxnLst>
            <a:rect l="l" t="t" r="r" b="b"/>
            <a:pathLst>
              <a:path w="1087342" h="170032">
                <a:moveTo>
                  <a:pt x="1000817" y="170032"/>
                </a:moveTo>
                <a:lnTo>
                  <a:pt x="1087342" y="170032"/>
                </a:lnTo>
                <a:lnTo>
                  <a:pt x="1087342" y="0"/>
                </a:lnTo>
                <a:lnTo>
                  <a:pt x="0" y="0"/>
                </a:lnTo>
              </a:path>
            </a:pathLst>
          </a:custGeom>
          <a:noFill/>
          <a:ln w="25400" cap="flat">
            <a:solidFill>
              <a:srgbClr val="954A35"/>
            </a:solidFill>
            <a:prstDash val="solid"/>
            <a:miter/>
          </a:ln>
        </p:spPr>
        <p:txBody>
          <a:bodyPr rtlCol="0" anchor="ctr"/>
          <a:lstStyle/>
          <a:p>
            <a:endParaRPr lang="en-GB" sz="600"/>
          </a:p>
        </p:txBody>
      </p:sp>
      <p:sp>
        <p:nvSpPr>
          <p:cNvPr id="199" name="Freeform: Shape 198">
            <a:extLst>
              <a:ext uri="{FF2B5EF4-FFF2-40B4-BE49-F238E27FC236}">
                <a16:creationId xmlns:a16="http://schemas.microsoft.com/office/drawing/2014/main" id="{CD2D6191-AC55-C57E-0175-4B0ED13141C4}"/>
              </a:ext>
            </a:extLst>
          </p:cNvPr>
          <p:cNvSpPr/>
          <p:nvPr userDrawn="1"/>
        </p:nvSpPr>
        <p:spPr>
          <a:xfrm>
            <a:off x="2365562" y="5931907"/>
            <a:ext cx="233554" cy="4341"/>
          </a:xfrm>
          <a:custGeom>
            <a:avLst/>
            <a:gdLst>
              <a:gd name="connsiteX0" fmla="*/ 247109 w 247109"/>
              <a:gd name="connsiteY0" fmla="*/ 0 h 4285"/>
              <a:gd name="connsiteX1" fmla="*/ 0 w 247109"/>
              <a:gd name="connsiteY1" fmla="*/ 0 h 4285"/>
            </a:gdLst>
            <a:ahLst/>
            <a:cxnLst>
              <a:cxn ang="0">
                <a:pos x="connsiteX0" y="connsiteY0"/>
              </a:cxn>
              <a:cxn ang="0">
                <a:pos x="connsiteX1" y="connsiteY1"/>
              </a:cxn>
            </a:cxnLst>
            <a:rect l="l" t="t" r="r" b="b"/>
            <a:pathLst>
              <a:path w="247109" h="4285">
                <a:moveTo>
                  <a:pt x="247109" y="0"/>
                </a:moveTo>
                <a:lnTo>
                  <a:pt x="0" y="0"/>
                </a:lnTo>
              </a:path>
            </a:pathLst>
          </a:custGeom>
          <a:ln w="25400" cap="flat">
            <a:solidFill>
              <a:srgbClr val="954A35"/>
            </a:solidFill>
            <a:prstDash val="solid"/>
            <a:miter/>
          </a:ln>
        </p:spPr>
        <p:txBody>
          <a:bodyPr rtlCol="0" anchor="ctr"/>
          <a:lstStyle/>
          <a:p>
            <a:endParaRPr lang="en-GB" sz="600"/>
          </a:p>
        </p:txBody>
      </p:sp>
      <p:sp>
        <p:nvSpPr>
          <p:cNvPr id="200" name="Freeform: Shape 199">
            <a:extLst>
              <a:ext uri="{FF2B5EF4-FFF2-40B4-BE49-F238E27FC236}">
                <a16:creationId xmlns:a16="http://schemas.microsoft.com/office/drawing/2014/main" id="{AB807E23-B25F-9D99-5F97-FFB8112A8F65}"/>
              </a:ext>
            </a:extLst>
          </p:cNvPr>
          <p:cNvSpPr/>
          <p:nvPr userDrawn="1"/>
        </p:nvSpPr>
        <p:spPr>
          <a:xfrm>
            <a:off x="1277754" y="5806635"/>
            <a:ext cx="1031962" cy="129613"/>
          </a:xfrm>
          <a:custGeom>
            <a:avLst/>
            <a:gdLst>
              <a:gd name="connsiteX0" fmla="*/ 926714 w 926714"/>
              <a:gd name="connsiteY0" fmla="*/ 109356 h 109355"/>
              <a:gd name="connsiteX1" fmla="*/ 0 w 926714"/>
              <a:gd name="connsiteY1" fmla="*/ 109356 h 109355"/>
              <a:gd name="connsiteX2" fmla="*/ 0 w 926714"/>
              <a:gd name="connsiteY2" fmla="*/ 0 h 109355"/>
            </a:gdLst>
            <a:ahLst/>
            <a:cxnLst>
              <a:cxn ang="0">
                <a:pos x="connsiteX0" y="connsiteY0"/>
              </a:cxn>
              <a:cxn ang="0">
                <a:pos x="connsiteX1" y="connsiteY1"/>
              </a:cxn>
              <a:cxn ang="0">
                <a:pos x="connsiteX2" y="connsiteY2"/>
              </a:cxn>
            </a:cxnLst>
            <a:rect l="l" t="t" r="r" b="b"/>
            <a:pathLst>
              <a:path w="926714" h="109355">
                <a:moveTo>
                  <a:pt x="926714" y="109356"/>
                </a:moveTo>
                <a:lnTo>
                  <a:pt x="0" y="109356"/>
                </a:lnTo>
                <a:lnTo>
                  <a:pt x="0" y="0"/>
                </a:lnTo>
              </a:path>
            </a:pathLst>
          </a:custGeom>
          <a:noFill/>
          <a:ln w="25400" cap="flat">
            <a:solidFill>
              <a:srgbClr val="954A35"/>
            </a:solidFill>
            <a:prstDash val="solid"/>
            <a:miter/>
          </a:ln>
        </p:spPr>
        <p:txBody>
          <a:bodyPr rtlCol="0" anchor="ctr"/>
          <a:lstStyle/>
          <a:p>
            <a:endParaRPr lang="en-GB" sz="600"/>
          </a:p>
        </p:txBody>
      </p:sp>
      <p:sp>
        <p:nvSpPr>
          <p:cNvPr id="201" name="Freeform: Shape 200">
            <a:extLst>
              <a:ext uri="{FF2B5EF4-FFF2-40B4-BE49-F238E27FC236}">
                <a16:creationId xmlns:a16="http://schemas.microsoft.com/office/drawing/2014/main" id="{A68F1285-CB6A-5975-411F-0791CE07607D}"/>
              </a:ext>
            </a:extLst>
          </p:cNvPr>
          <p:cNvSpPr/>
          <p:nvPr userDrawn="1"/>
        </p:nvSpPr>
        <p:spPr>
          <a:xfrm>
            <a:off x="998815" y="5622053"/>
            <a:ext cx="1629211" cy="590684"/>
          </a:xfrm>
          <a:custGeom>
            <a:avLst/>
            <a:gdLst>
              <a:gd name="connsiteX0" fmla="*/ 0 w 1433312"/>
              <a:gd name="connsiteY0" fmla="*/ 182203 h 583073"/>
              <a:gd name="connsiteX1" fmla="*/ 0 w 1433312"/>
              <a:gd name="connsiteY1" fmla="*/ 583074 h 583073"/>
              <a:gd name="connsiteX2" fmla="*/ 1433313 w 1433312"/>
              <a:gd name="connsiteY2" fmla="*/ 583074 h 583073"/>
              <a:gd name="connsiteX3" fmla="*/ 1433313 w 1433312"/>
              <a:gd name="connsiteY3" fmla="*/ 0 h 583073"/>
              <a:gd name="connsiteX4" fmla="*/ 1383882 w 1433312"/>
              <a:gd name="connsiteY4" fmla="*/ 0 h 5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312" h="583073">
                <a:moveTo>
                  <a:pt x="0" y="182203"/>
                </a:moveTo>
                <a:lnTo>
                  <a:pt x="0" y="583074"/>
                </a:lnTo>
                <a:lnTo>
                  <a:pt x="1433313" y="583074"/>
                </a:lnTo>
                <a:lnTo>
                  <a:pt x="1433313" y="0"/>
                </a:lnTo>
                <a:lnTo>
                  <a:pt x="1383882" y="0"/>
                </a:lnTo>
              </a:path>
            </a:pathLst>
          </a:custGeom>
          <a:noFill/>
          <a:ln w="25400" cap="flat">
            <a:solidFill>
              <a:srgbClr val="623E99"/>
            </a:solidFill>
            <a:prstDash val="solid"/>
            <a:miter/>
          </a:ln>
        </p:spPr>
        <p:txBody>
          <a:bodyPr rtlCol="0" anchor="ctr"/>
          <a:lstStyle/>
          <a:p>
            <a:endParaRPr lang="en-GB" sz="600"/>
          </a:p>
        </p:txBody>
      </p:sp>
      <p:sp>
        <p:nvSpPr>
          <p:cNvPr id="202" name="Freeform: Shape 201">
            <a:extLst>
              <a:ext uri="{FF2B5EF4-FFF2-40B4-BE49-F238E27FC236}">
                <a16:creationId xmlns:a16="http://schemas.microsoft.com/office/drawing/2014/main" id="{2AA65F56-EB01-CD48-083D-FF10DBE6838A}"/>
              </a:ext>
            </a:extLst>
          </p:cNvPr>
          <p:cNvSpPr/>
          <p:nvPr userDrawn="1"/>
        </p:nvSpPr>
        <p:spPr>
          <a:xfrm>
            <a:off x="1136118" y="5622053"/>
            <a:ext cx="1267865" cy="455332"/>
          </a:xfrm>
          <a:custGeom>
            <a:avLst/>
            <a:gdLst>
              <a:gd name="connsiteX0" fmla="*/ 0 w 1099677"/>
              <a:gd name="connsiteY0" fmla="*/ 182203 h 449464"/>
              <a:gd name="connsiteX1" fmla="*/ 0 w 1099677"/>
              <a:gd name="connsiteY1" fmla="*/ 449464 h 449464"/>
              <a:gd name="connsiteX2" fmla="*/ 1050247 w 1099677"/>
              <a:gd name="connsiteY2" fmla="*/ 449464 h 449464"/>
              <a:gd name="connsiteX3" fmla="*/ 1050247 w 1099677"/>
              <a:gd name="connsiteY3" fmla="*/ 0 h 449464"/>
              <a:gd name="connsiteX4" fmla="*/ 1099678 w 1099677"/>
              <a:gd name="connsiteY4" fmla="*/ 0 h 44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677" h="449464">
                <a:moveTo>
                  <a:pt x="0" y="182203"/>
                </a:moveTo>
                <a:lnTo>
                  <a:pt x="0" y="449464"/>
                </a:lnTo>
                <a:lnTo>
                  <a:pt x="1050247" y="449464"/>
                </a:lnTo>
                <a:lnTo>
                  <a:pt x="1050247" y="0"/>
                </a:lnTo>
                <a:lnTo>
                  <a:pt x="1099678" y="0"/>
                </a:lnTo>
              </a:path>
            </a:pathLst>
          </a:custGeom>
          <a:noFill/>
          <a:ln w="25400" cap="flat">
            <a:solidFill>
              <a:srgbClr val="623E99"/>
            </a:solidFill>
            <a:prstDash val="solid"/>
            <a:miter/>
          </a:ln>
        </p:spPr>
        <p:txBody>
          <a:bodyPr rtlCol="0" anchor="ctr"/>
          <a:lstStyle/>
          <a:p>
            <a:endParaRPr lang="en-GB" sz="600"/>
          </a:p>
        </p:txBody>
      </p:sp>
      <p:sp>
        <p:nvSpPr>
          <p:cNvPr id="203" name="Freeform: Shape 202">
            <a:extLst>
              <a:ext uri="{FF2B5EF4-FFF2-40B4-BE49-F238E27FC236}">
                <a16:creationId xmlns:a16="http://schemas.microsoft.com/office/drawing/2014/main" id="{C215199D-0CB8-5924-9CFA-0482C88EFDBE}"/>
              </a:ext>
            </a:extLst>
          </p:cNvPr>
          <p:cNvSpPr/>
          <p:nvPr userDrawn="1"/>
        </p:nvSpPr>
        <p:spPr>
          <a:xfrm>
            <a:off x="1065289" y="3102153"/>
            <a:ext cx="4512" cy="2297606"/>
          </a:xfrm>
          <a:custGeom>
            <a:avLst/>
            <a:gdLst>
              <a:gd name="connsiteX0" fmla="*/ 0 w 4358"/>
              <a:gd name="connsiteY0" fmla="*/ 2247150 h 2247149"/>
              <a:gd name="connsiteX1" fmla="*/ 0 w 4358"/>
              <a:gd name="connsiteY1" fmla="*/ 0 h 2247149"/>
            </a:gdLst>
            <a:ahLst/>
            <a:cxnLst>
              <a:cxn ang="0">
                <a:pos x="connsiteX0" y="connsiteY0"/>
              </a:cxn>
              <a:cxn ang="0">
                <a:pos x="connsiteX1" y="connsiteY1"/>
              </a:cxn>
            </a:cxnLst>
            <a:rect l="l" t="t" r="r" b="b"/>
            <a:pathLst>
              <a:path w="4358" h="2247149">
                <a:moveTo>
                  <a:pt x="0" y="2247150"/>
                </a:moveTo>
                <a:lnTo>
                  <a:pt x="0" y="0"/>
                </a:lnTo>
              </a:path>
            </a:pathLst>
          </a:custGeom>
          <a:ln w="25400" cap="flat">
            <a:solidFill>
              <a:srgbClr val="ED028C"/>
            </a:solidFill>
            <a:prstDash val="solid"/>
            <a:miter/>
          </a:ln>
        </p:spPr>
        <p:txBody>
          <a:bodyPr rtlCol="0" anchor="ctr"/>
          <a:lstStyle/>
          <a:p>
            <a:endParaRPr lang="en-GB" sz="600"/>
          </a:p>
        </p:txBody>
      </p:sp>
      <p:sp>
        <p:nvSpPr>
          <p:cNvPr id="204" name="Freeform: Shape 203">
            <a:extLst>
              <a:ext uri="{FF2B5EF4-FFF2-40B4-BE49-F238E27FC236}">
                <a16:creationId xmlns:a16="http://schemas.microsoft.com/office/drawing/2014/main" id="{4E3806EF-6FE8-EBF6-3691-0DAFDE51B928}"/>
              </a:ext>
            </a:extLst>
          </p:cNvPr>
          <p:cNvSpPr/>
          <p:nvPr userDrawn="1"/>
        </p:nvSpPr>
        <p:spPr>
          <a:xfrm>
            <a:off x="1100837" y="3677870"/>
            <a:ext cx="3136297" cy="0"/>
          </a:xfrm>
          <a:custGeom>
            <a:avLst/>
            <a:gdLst>
              <a:gd name="connsiteX0" fmla="*/ 0 w 2866624"/>
              <a:gd name="connsiteY0" fmla="*/ 0 h 4285"/>
              <a:gd name="connsiteX1" fmla="*/ 2866625 w 2866624"/>
              <a:gd name="connsiteY1" fmla="*/ 0 h 4285"/>
            </a:gdLst>
            <a:ahLst/>
            <a:cxnLst>
              <a:cxn ang="0">
                <a:pos x="connsiteX0" y="connsiteY0"/>
              </a:cxn>
              <a:cxn ang="0">
                <a:pos x="connsiteX1" y="connsiteY1"/>
              </a:cxn>
            </a:cxnLst>
            <a:rect l="l" t="t" r="r" b="b"/>
            <a:pathLst>
              <a:path w="2866624" h="4285">
                <a:moveTo>
                  <a:pt x="0" y="0"/>
                </a:moveTo>
                <a:lnTo>
                  <a:pt x="2866625" y="0"/>
                </a:lnTo>
              </a:path>
            </a:pathLst>
          </a:custGeom>
          <a:ln w="25400" cap="flat">
            <a:solidFill>
              <a:srgbClr val="57C4C3"/>
            </a:solidFill>
            <a:prstDash val="solid"/>
            <a:miter/>
          </a:ln>
        </p:spPr>
        <p:txBody>
          <a:bodyPr rtlCol="0" anchor="ctr"/>
          <a:lstStyle/>
          <a:p>
            <a:endParaRPr lang="en-GB" sz="600"/>
          </a:p>
        </p:txBody>
      </p:sp>
      <p:sp>
        <p:nvSpPr>
          <p:cNvPr id="205" name="Freeform: Shape 204">
            <a:extLst>
              <a:ext uri="{FF2B5EF4-FFF2-40B4-BE49-F238E27FC236}">
                <a16:creationId xmlns:a16="http://schemas.microsoft.com/office/drawing/2014/main" id="{A84711D2-605C-4585-FC88-7DD22D4755D6}"/>
              </a:ext>
            </a:extLst>
          </p:cNvPr>
          <p:cNvSpPr/>
          <p:nvPr userDrawn="1"/>
        </p:nvSpPr>
        <p:spPr>
          <a:xfrm>
            <a:off x="1100837" y="3788573"/>
            <a:ext cx="3136297" cy="0"/>
          </a:xfrm>
          <a:custGeom>
            <a:avLst/>
            <a:gdLst>
              <a:gd name="connsiteX0" fmla="*/ 2866625 w 2866624"/>
              <a:gd name="connsiteY0" fmla="*/ 0 h 4285"/>
              <a:gd name="connsiteX1" fmla="*/ 0 w 2866624"/>
              <a:gd name="connsiteY1" fmla="*/ 0 h 4285"/>
            </a:gdLst>
            <a:ahLst/>
            <a:cxnLst>
              <a:cxn ang="0">
                <a:pos x="connsiteX0" y="connsiteY0"/>
              </a:cxn>
              <a:cxn ang="0">
                <a:pos x="connsiteX1" y="connsiteY1"/>
              </a:cxn>
            </a:cxnLst>
            <a:rect l="l" t="t" r="r" b="b"/>
            <a:pathLst>
              <a:path w="2866624" h="4285">
                <a:moveTo>
                  <a:pt x="2866625" y="0"/>
                </a:moveTo>
                <a:lnTo>
                  <a:pt x="0" y="0"/>
                </a:lnTo>
              </a:path>
            </a:pathLst>
          </a:custGeom>
          <a:ln w="25400" cap="flat">
            <a:solidFill>
              <a:srgbClr val="57C4C3"/>
            </a:solidFill>
            <a:prstDash val="solid"/>
            <a:miter/>
          </a:ln>
        </p:spPr>
        <p:txBody>
          <a:bodyPr rtlCol="0" anchor="ctr"/>
          <a:lstStyle/>
          <a:p>
            <a:endParaRPr lang="en-GB" sz="600"/>
          </a:p>
        </p:txBody>
      </p:sp>
      <p:sp>
        <p:nvSpPr>
          <p:cNvPr id="206" name="Freeform: Shape 205">
            <a:extLst>
              <a:ext uri="{FF2B5EF4-FFF2-40B4-BE49-F238E27FC236}">
                <a16:creationId xmlns:a16="http://schemas.microsoft.com/office/drawing/2014/main" id="{18A9302F-054A-F58C-3FC7-C4645DA2C23C}"/>
              </a:ext>
            </a:extLst>
          </p:cNvPr>
          <p:cNvSpPr/>
          <p:nvPr userDrawn="1"/>
        </p:nvSpPr>
        <p:spPr>
          <a:xfrm rot="10800000">
            <a:off x="3912573" y="2929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07" name="Freeform: Shape 206">
            <a:extLst>
              <a:ext uri="{FF2B5EF4-FFF2-40B4-BE49-F238E27FC236}">
                <a16:creationId xmlns:a16="http://schemas.microsoft.com/office/drawing/2014/main" id="{B5FD42AD-5DD1-096C-8C8F-681EFA463BEE}"/>
              </a:ext>
            </a:extLst>
          </p:cNvPr>
          <p:cNvSpPr/>
          <p:nvPr userDrawn="1"/>
        </p:nvSpPr>
        <p:spPr>
          <a:xfrm rot="10800000">
            <a:off x="3784599" y="2929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08" name="Freeform: Shape 207">
            <a:extLst>
              <a:ext uri="{FF2B5EF4-FFF2-40B4-BE49-F238E27FC236}">
                <a16:creationId xmlns:a16="http://schemas.microsoft.com/office/drawing/2014/main" id="{DFF17051-1EB8-EBC2-7794-0D389D1C6758}"/>
              </a:ext>
            </a:extLst>
          </p:cNvPr>
          <p:cNvSpPr/>
          <p:nvPr userDrawn="1"/>
        </p:nvSpPr>
        <p:spPr>
          <a:xfrm>
            <a:off x="3740721" y="440587"/>
            <a:ext cx="283601" cy="1019174"/>
          </a:xfrm>
          <a:custGeom>
            <a:avLst/>
            <a:gdLst>
              <a:gd name="connsiteX0" fmla="*/ 160627 w 222437"/>
              <a:gd name="connsiteY0" fmla="*/ 971732 h 971732"/>
              <a:gd name="connsiteX1" fmla="*/ 222437 w 222437"/>
              <a:gd name="connsiteY1" fmla="*/ 971732 h 971732"/>
              <a:gd name="connsiteX2" fmla="*/ 222437 w 222437"/>
              <a:gd name="connsiteY2" fmla="*/ 0 h 971732"/>
              <a:gd name="connsiteX3" fmla="*/ 0 w 222437"/>
              <a:gd name="connsiteY3" fmla="*/ 0 h 971732"/>
              <a:gd name="connsiteX4" fmla="*/ 0 w 222437"/>
              <a:gd name="connsiteY4" fmla="*/ 971732 h 971732"/>
              <a:gd name="connsiteX5" fmla="*/ 61810 w 222437"/>
              <a:gd name="connsiteY5" fmla="*/ 971732 h 9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437" h="971732">
                <a:moveTo>
                  <a:pt x="160627" y="971732"/>
                </a:moveTo>
                <a:lnTo>
                  <a:pt x="222437" y="971732"/>
                </a:lnTo>
                <a:lnTo>
                  <a:pt x="222437" y="0"/>
                </a:lnTo>
                <a:lnTo>
                  <a:pt x="0" y="0"/>
                </a:lnTo>
                <a:lnTo>
                  <a:pt x="0" y="971732"/>
                </a:lnTo>
                <a:lnTo>
                  <a:pt x="61810" y="971732"/>
                </a:lnTo>
              </a:path>
            </a:pathLst>
          </a:custGeom>
          <a:solidFill>
            <a:schemeClr val="bg1"/>
          </a:solidFill>
          <a:ln w="6350" cap="flat">
            <a:solidFill>
              <a:schemeClr val="accent5"/>
            </a:solidFill>
            <a:prstDash val="solid"/>
            <a:miter/>
          </a:ln>
        </p:spPr>
        <p:txBody>
          <a:bodyPr rtlCol="0" anchor="ctr"/>
          <a:lstStyle/>
          <a:p>
            <a:endParaRPr lang="en-GB" sz="600"/>
          </a:p>
        </p:txBody>
      </p:sp>
      <p:sp>
        <p:nvSpPr>
          <p:cNvPr id="209" name="Freeform: Shape 208">
            <a:extLst>
              <a:ext uri="{FF2B5EF4-FFF2-40B4-BE49-F238E27FC236}">
                <a16:creationId xmlns:a16="http://schemas.microsoft.com/office/drawing/2014/main" id="{C09AA1F8-0510-6E8E-0067-B492337CF8AD}"/>
              </a:ext>
            </a:extLst>
          </p:cNvPr>
          <p:cNvSpPr/>
          <p:nvPr userDrawn="1"/>
        </p:nvSpPr>
        <p:spPr>
          <a:xfrm rot="10800000">
            <a:off x="3782427" y="482115"/>
            <a:ext cx="200189" cy="936120"/>
          </a:xfrm>
          <a:custGeom>
            <a:avLst/>
            <a:gdLst>
              <a:gd name="connsiteX0" fmla="*/ 0 w 173007"/>
              <a:gd name="connsiteY0" fmla="*/ 0 h 777402"/>
              <a:gd name="connsiteX1" fmla="*/ 173007 w 173007"/>
              <a:gd name="connsiteY1" fmla="*/ 0 h 777402"/>
              <a:gd name="connsiteX2" fmla="*/ 173007 w 173007"/>
              <a:gd name="connsiteY2" fmla="*/ 777403 h 777402"/>
              <a:gd name="connsiteX3" fmla="*/ 0 w 173007"/>
              <a:gd name="connsiteY3" fmla="*/ 777403 h 777402"/>
            </a:gdLst>
            <a:ahLst/>
            <a:cxnLst>
              <a:cxn ang="0">
                <a:pos x="connsiteX0" y="connsiteY0"/>
              </a:cxn>
              <a:cxn ang="0">
                <a:pos x="connsiteX1" y="connsiteY1"/>
              </a:cxn>
              <a:cxn ang="0">
                <a:pos x="connsiteX2" y="connsiteY2"/>
              </a:cxn>
              <a:cxn ang="0">
                <a:pos x="connsiteX3" y="connsiteY3"/>
              </a:cxn>
            </a:cxnLst>
            <a:rect l="l" t="t" r="r" b="b"/>
            <a:pathLst>
              <a:path w="173007" h="777402">
                <a:moveTo>
                  <a:pt x="0" y="0"/>
                </a:moveTo>
                <a:lnTo>
                  <a:pt x="173007" y="0"/>
                </a:lnTo>
                <a:lnTo>
                  <a:pt x="173007" y="777403"/>
                </a:lnTo>
                <a:lnTo>
                  <a:pt x="0" y="777403"/>
                </a:lnTo>
                <a:close/>
              </a:path>
            </a:pathLst>
          </a:custGeom>
          <a:solidFill>
            <a:srgbClr val="0B914F"/>
          </a:solidFill>
          <a:ln w="6350" cap="flat">
            <a:solidFill>
              <a:schemeClr val="accent5"/>
            </a:solidFill>
            <a:prstDash val="solid"/>
            <a:miter/>
          </a:ln>
        </p:spPr>
        <p:txBody>
          <a:bodyPr rtlCol="0" anchor="ctr"/>
          <a:lstStyle/>
          <a:p>
            <a:endParaRPr lang="en-GB" sz="600"/>
          </a:p>
        </p:txBody>
      </p:sp>
      <p:sp>
        <p:nvSpPr>
          <p:cNvPr id="210" name="Freeform: Shape 209">
            <a:extLst>
              <a:ext uri="{FF2B5EF4-FFF2-40B4-BE49-F238E27FC236}">
                <a16:creationId xmlns:a16="http://schemas.microsoft.com/office/drawing/2014/main" id="{7A5F0DE6-E19C-4842-23E8-A89634A969B2}"/>
              </a:ext>
            </a:extLst>
          </p:cNvPr>
          <p:cNvSpPr/>
          <p:nvPr userDrawn="1"/>
        </p:nvSpPr>
        <p:spPr>
          <a:xfrm rot="10800000">
            <a:off x="3782427" y="1249924"/>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11" name="Freeform: Shape 210">
            <a:extLst>
              <a:ext uri="{FF2B5EF4-FFF2-40B4-BE49-F238E27FC236}">
                <a16:creationId xmlns:a16="http://schemas.microsoft.com/office/drawing/2014/main" id="{512C69C1-9A34-234E-5C91-BD1892440AC4}"/>
              </a:ext>
            </a:extLst>
          </p:cNvPr>
          <p:cNvSpPr/>
          <p:nvPr userDrawn="1"/>
        </p:nvSpPr>
        <p:spPr>
          <a:xfrm rot="10800000">
            <a:off x="3824134" y="1300930"/>
            <a:ext cx="116777" cy="935190"/>
          </a:xfrm>
          <a:custGeom>
            <a:avLst/>
            <a:gdLst>
              <a:gd name="connsiteX0" fmla="*/ 0 w 98861"/>
              <a:gd name="connsiteY0" fmla="*/ 0 h 923139"/>
              <a:gd name="connsiteX1" fmla="*/ 98861 w 98861"/>
              <a:gd name="connsiteY1" fmla="*/ 0 h 923139"/>
              <a:gd name="connsiteX2" fmla="*/ 98861 w 98861"/>
              <a:gd name="connsiteY2" fmla="*/ 923139 h 923139"/>
              <a:gd name="connsiteX3" fmla="*/ 0 w 98861"/>
              <a:gd name="connsiteY3" fmla="*/ 923139 h 923139"/>
            </a:gdLst>
            <a:ahLst/>
            <a:cxnLst>
              <a:cxn ang="0">
                <a:pos x="connsiteX0" y="connsiteY0"/>
              </a:cxn>
              <a:cxn ang="0">
                <a:pos x="connsiteX1" y="connsiteY1"/>
              </a:cxn>
              <a:cxn ang="0">
                <a:pos x="connsiteX2" y="connsiteY2"/>
              </a:cxn>
              <a:cxn ang="0">
                <a:pos x="connsiteX3" y="connsiteY3"/>
              </a:cxn>
            </a:cxnLst>
            <a:rect l="l" t="t" r="r" b="b"/>
            <a:pathLst>
              <a:path w="98861" h="923139">
                <a:moveTo>
                  <a:pt x="0" y="0"/>
                </a:moveTo>
                <a:lnTo>
                  <a:pt x="98861" y="0"/>
                </a:lnTo>
                <a:lnTo>
                  <a:pt x="98861" y="923139"/>
                </a:lnTo>
                <a:lnTo>
                  <a:pt x="0" y="92313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12" name="Freeform: Shape 211">
            <a:extLst>
              <a:ext uri="{FF2B5EF4-FFF2-40B4-BE49-F238E27FC236}">
                <a16:creationId xmlns:a16="http://schemas.microsoft.com/office/drawing/2014/main" id="{4E3E606D-8195-4A92-03A0-67E79009FB0A}"/>
              </a:ext>
            </a:extLst>
          </p:cNvPr>
          <p:cNvSpPr/>
          <p:nvPr userDrawn="1"/>
        </p:nvSpPr>
        <p:spPr>
          <a:xfrm rot="10800000">
            <a:off x="3767367" y="2236076"/>
            <a:ext cx="230310" cy="49226"/>
          </a:xfrm>
          <a:custGeom>
            <a:avLst/>
            <a:gdLst>
              <a:gd name="connsiteX0" fmla="*/ 0 w 222394"/>
              <a:gd name="connsiteY0" fmla="*/ 0 h 48593"/>
              <a:gd name="connsiteX1" fmla="*/ 222394 w 222394"/>
              <a:gd name="connsiteY1" fmla="*/ 0 h 48593"/>
              <a:gd name="connsiteX2" fmla="*/ 222394 w 222394"/>
              <a:gd name="connsiteY2" fmla="*/ 48593 h 48593"/>
              <a:gd name="connsiteX3" fmla="*/ 0 w 222394"/>
              <a:gd name="connsiteY3" fmla="*/ 48593 h 48593"/>
            </a:gdLst>
            <a:ahLst/>
            <a:cxnLst>
              <a:cxn ang="0">
                <a:pos x="connsiteX0" y="connsiteY0"/>
              </a:cxn>
              <a:cxn ang="0">
                <a:pos x="connsiteX1" y="connsiteY1"/>
              </a:cxn>
              <a:cxn ang="0">
                <a:pos x="connsiteX2" y="connsiteY2"/>
              </a:cxn>
              <a:cxn ang="0">
                <a:pos x="connsiteX3" y="connsiteY3"/>
              </a:cxn>
            </a:cxnLst>
            <a:rect l="l" t="t" r="r" b="b"/>
            <a:pathLst>
              <a:path w="222394" h="48593">
                <a:moveTo>
                  <a:pt x="0" y="0"/>
                </a:moveTo>
                <a:lnTo>
                  <a:pt x="222394" y="0"/>
                </a:lnTo>
                <a:lnTo>
                  <a:pt x="222394" y="48593"/>
                </a:lnTo>
                <a:lnTo>
                  <a:pt x="0" y="48593"/>
                </a:lnTo>
                <a:close/>
              </a:path>
            </a:pathLst>
          </a:custGeom>
          <a:solidFill>
            <a:schemeClr val="bg1"/>
          </a:solidFill>
          <a:ln w="6350" cap="flat">
            <a:solidFill>
              <a:schemeClr val="accent5"/>
            </a:solidFill>
            <a:prstDash val="solid"/>
            <a:miter/>
          </a:ln>
        </p:spPr>
        <p:txBody>
          <a:bodyPr rtlCol="0" anchor="ctr"/>
          <a:lstStyle/>
          <a:p>
            <a:endParaRPr lang="en-GB" sz="600"/>
          </a:p>
        </p:txBody>
      </p:sp>
      <p:grpSp>
        <p:nvGrpSpPr>
          <p:cNvPr id="213" name="Group 212">
            <a:extLst>
              <a:ext uri="{FF2B5EF4-FFF2-40B4-BE49-F238E27FC236}">
                <a16:creationId xmlns:a16="http://schemas.microsoft.com/office/drawing/2014/main" id="{A436BDEB-507C-4EFF-A372-ADD16F77B987}"/>
              </a:ext>
            </a:extLst>
          </p:cNvPr>
          <p:cNvGrpSpPr/>
          <p:nvPr userDrawn="1"/>
        </p:nvGrpSpPr>
        <p:grpSpPr>
          <a:xfrm>
            <a:off x="3792940" y="2285347"/>
            <a:ext cx="179165" cy="127712"/>
            <a:chOff x="4112566" y="2295271"/>
            <a:chExt cx="193315" cy="135334"/>
          </a:xfrm>
        </p:grpSpPr>
        <p:sp>
          <p:nvSpPr>
            <p:cNvPr id="214" name="Freeform: Shape 213">
              <a:extLst>
                <a:ext uri="{FF2B5EF4-FFF2-40B4-BE49-F238E27FC236}">
                  <a16:creationId xmlns:a16="http://schemas.microsoft.com/office/drawing/2014/main" id="{B9EC3CC6-47C3-9D00-54DF-A30878F32B7E}"/>
                </a:ext>
              </a:extLst>
            </p:cNvPr>
            <p:cNvSpPr/>
            <p:nvPr userDrawn="1"/>
          </p:nvSpPr>
          <p:spPr>
            <a:xfrm rot="10800000">
              <a:off x="4250648" y="2295271"/>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15" name="Freeform: Shape 214">
              <a:extLst>
                <a:ext uri="{FF2B5EF4-FFF2-40B4-BE49-F238E27FC236}">
                  <a16:creationId xmlns:a16="http://schemas.microsoft.com/office/drawing/2014/main" id="{714DF7F6-2BEB-2246-4625-B38BCD6D250E}"/>
                </a:ext>
              </a:extLst>
            </p:cNvPr>
            <p:cNvSpPr/>
            <p:nvPr userDrawn="1"/>
          </p:nvSpPr>
          <p:spPr>
            <a:xfrm rot="10800000">
              <a:off x="4112566" y="2295271"/>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accent5"/>
              </a:solidFill>
              <a:prstDash val="solid"/>
              <a:miter/>
            </a:ln>
          </p:spPr>
          <p:txBody>
            <a:bodyPr rtlCol="0" anchor="ctr"/>
            <a:lstStyle/>
            <a:p>
              <a:endParaRPr lang="en-GB" sz="600"/>
            </a:p>
          </p:txBody>
        </p:sp>
      </p:grpSp>
      <p:sp>
        <p:nvSpPr>
          <p:cNvPr id="216" name="Freeform: Shape 215">
            <a:extLst>
              <a:ext uri="{FF2B5EF4-FFF2-40B4-BE49-F238E27FC236}">
                <a16:creationId xmlns:a16="http://schemas.microsoft.com/office/drawing/2014/main" id="{E813BF7F-3116-B769-5A03-3D514115D63D}"/>
              </a:ext>
            </a:extLst>
          </p:cNvPr>
          <p:cNvSpPr/>
          <p:nvPr userDrawn="1"/>
        </p:nvSpPr>
        <p:spPr>
          <a:xfrm rot="10800000">
            <a:off x="3772124" y="2309960"/>
            <a:ext cx="20670" cy="86126"/>
          </a:xfrm>
          <a:custGeom>
            <a:avLst/>
            <a:gdLst>
              <a:gd name="connsiteX0" fmla="*/ 0 w 12335"/>
              <a:gd name="connsiteY0" fmla="*/ 0 h 85016"/>
              <a:gd name="connsiteX1" fmla="*/ 12336 w 12335"/>
              <a:gd name="connsiteY1" fmla="*/ 0 h 85016"/>
              <a:gd name="connsiteX2" fmla="*/ 12336 w 12335"/>
              <a:gd name="connsiteY2" fmla="*/ 85016 h 85016"/>
              <a:gd name="connsiteX3" fmla="*/ 0 w 12335"/>
              <a:gd name="connsiteY3" fmla="*/ 85016 h 85016"/>
            </a:gdLst>
            <a:ahLst/>
            <a:cxnLst>
              <a:cxn ang="0">
                <a:pos x="connsiteX0" y="connsiteY0"/>
              </a:cxn>
              <a:cxn ang="0">
                <a:pos x="connsiteX1" y="connsiteY1"/>
              </a:cxn>
              <a:cxn ang="0">
                <a:pos x="connsiteX2" y="connsiteY2"/>
              </a:cxn>
              <a:cxn ang="0">
                <a:pos x="connsiteX3" y="connsiteY3"/>
              </a:cxn>
            </a:cxnLst>
            <a:rect l="l" t="t" r="r" b="b"/>
            <a:pathLst>
              <a:path w="12335" h="85016">
                <a:moveTo>
                  <a:pt x="0" y="0"/>
                </a:moveTo>
                <a:lnTo>
                  <a:pt x="12336" y="0"/>
                </a:lnTo>
                <a:lnTo>
                  <a:pt x="12336" y="85016"/>
                </a:lnTo>
                <a:lnTo>
                  <a:pt x="0" y="85016"/>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17" name="Freeform: Shape 216">
            <a:extLst>
              <a:ext uri="{FF2B5EF4-FFF2-40B4-BE49-F238E27FC236}">
                <a16:creationId xmlns:a16="http://schemas.microsoft.com/office/drawing/2014/main" id="{94B17688-1646-E559-A54B-57CFA98D9F97}"/>
              </a:ext>
            </a:extLst>
          </p:cNvPr>
          <p:cNvSpPr/>
          <p:nvPr userDrawn="1"/>
        </p:nvSpPr>
        <p:spPr>
          <a:xfrm>
            <a:off x="2745999" y="557868"/>
            <a:ext cx="1467319" cy="2333908"/>
          </a:xfrm>
          <a:custGeom>
            <a:avLst/>
            <a:gdLst>
              <a:gd name="connsiteX0" fmla="*/ 1112057 w 1322115"/>
              <a:gd name="connsiteY0" fmla="*/ 0 h 2263904"/>
              <a:gd name="connsiteX1" fmla="*/ 1322116 w 1322115"/>
              <a:gd name="connsiteY1" fmla="*/ 0 h 2263904"/>
              <a:gd name="connsiteX2" fmla="*/ 1322116 w 1322115"/>
              <a:gd name="connsiteY2" fmla="*/ 2263904 h 2263904"/>
              <a:gd name="connsiteX3" fmla="*/ 0 w 1322115"/>
              <a:gd name="connsiteY3" fmla="*/ 2263904 h 2263904"/>
            </a:gdLst>
            <a:ahLst/>
            <a:cxnLst>
              <a:cxn ang="0">
                <a:pos x="connsiteX0" y="connsiteY0"/>
              </a:cxn>
              <a:cxn ang="0">
                <a:pos x="connsiteX1" y="connsiteY1"/>
              </a:cxn>
              <a:cxn ang="0">
                <a:pos x="connsiteX2" y="connsiteY2"/>
              </a:cxn>
              <a:cxn ang="0">
                <a:pos x="connsiteX3" y="connsiteY3"/>
              </a:cxn>
            </a:cxnLst>
            <a:rect l="l" t="t" r="r" b="b"/>
            <a:pathLst>
              <a:path w="1322115" h="2263904">
                <a:moveTo>
                  <a:pt x="1112057" y="0"/>
                </a:moveTo>
                <a:lnTo>
                  <a:pt x="1322116" y="0"/>
                </a:lnTo>
                <a:lnTo>
                  <a:pt x="1322116" y="2263904"/>
                </a:lnTo>
                <a:lnTo>
                  <a:pt x="0" y="2263904"/>
                </a:lnTo>
              </a:path>
            </a:pathLst>
          </a:custGeom>
          <a:noFill/>
          <a:ln w="25400" cap="flat">
            <a:solidFill>
              <a:srgbClr val="0B914F"/>
            </a:solidFill>
            <a:prstDash val="solid"/>
            <a:miter/>
          </a:ln>
        </p:spPr>
        <p:txBody>
          <a:bodyPr rtlCol="0" anchor="ctr"/>
          <a:lstStyle/>
          <a:p>
            <a:endParaRPr lang="en-GB" sz="600"/>
          </a:p>
        </p:txBody>
      </p:sp>
      <p:sp>
        <p:nvSpPr>
          <p:cNvPr id="218" name="Freeform: Shape 217">
            <a:extLst>
              <a:ext uri="{FF2B5EF4-FFF2-40B4-BE49-F238E27FC236}">
                <a16:creationId xmlns:a16="http://schemas.microsoft.com/office/drawing/2014/main" id="{08E1F77B-B7A0-7062-1BA8-CDE6FBB138AF}"/>
              </a:ext>
            </a:extLst>
          </p:cNvPr>
          <p:cNvSpPr/>
          <p:nvPr userDrawn="1"/>
        </p:nvSpPr>
        <p:spPr>
          <a:xfrm>
            <a:off x="2745999" y="1332816"/>
            <a:ext cx="1352119" cy="1426844"/>
          </a:xfrm>
          <a:custGeom>
            <a:avLst/>
            <a:gdLst>
              <a:gd name="connsiteX0" fmla="*/ 1112057 w 1210874"/>
              <a:gd name="connsiteY0" fmla="*/ 0 h 1389358"/>
              <a:gd name="connsiteX1" fmla="*/ 1210875 w 1210874"/>
              <a:gd name="connsiteY1" fmla="*/ 0 h 1389358"/>
              <a:gd name="connsiteX2" fmla="*/ 1210875 w 1210874"/>
              <a:gd name="connsiteY2" fmla="*/ 1389358 h 1389358"/>
              <a:gd name="connsiteX3" fmla="*/ 0 w 1210874"/>
              <a:gd name="connsiteY3" fmla="*/ 1389358 h 1389358"/>
            </a:gdLst>
            <a:ahLst/>
            <a:cxnLst>
              <a:cxn ang="0">
                <a:pos x="connsiteX0" y="connsiteY0"/>
              </a:cxn>
              <a:cxn ang="0">
                <a:pos x="connsiteX1" y="connsiteY1"/>
              </a:cxn>
              <a:cxn ang="0">
                <a:pos x="connsiteX2" y="connsiteY2"/>
              </a:cxn>
              <a:cxn ang="0">
                <a:pos x="connsiteX3" y="connsiteY3"/>
              </a:cxn>
            </a:cxnLst>
            <a:rect l="l" t="t" r="r" b="b"/>
            <a:pathLst>
              <a:path w="1210874" h="1389358">
                <a:moveTo>
                  <a:pt x="1112057" y="0"/>
                </a:moveTo>
                <a:lnTo>
                  <a:pt x="1210875" y="0"/>
                </a:lnTo>
                <a:lnTo>
                  <a:pt x="1210875" y="1389358"/>
                </a:lnTo>
                <a:lnTo>
                  <a:pt x="0" y="1389358"/>
                </a:lnTo>
              </a:path>
            </a:pathLst>
          </a:custGeom>
          <a:noFill/>
          <a:ln w="25400" cap="flat">
            <a:solidFill>
              <a:srgbClr val="0B914F"/>
            </a:solidFill>
            <a:prstDash val="solid"/>
            <a:miter/>
          </a:ln>
        </p:spPr>
        <p:txBody>
          <a:bodyPr rtlCol="0" anchor="ctr"/>
          <a:lstStyle/>
          <a:p>
            <a:endParaRPr lang="en-GB" sz="600"/>
          </a:p>
        </p:txBody>
      </p:sp>
      <p:sp>
        <p:nvSpPr>
          <p:cNvPr id="219" name="Freeform: Shape 218">
            <a:extLst>
              <a:ext uri="{FF2B5EF4-FFF2-40B4-BE49-F238E27FC236}">
                <a16:creationId xmlns:a16="http://schemas.microsoft.com/office/drawing/2014/main" id="{2E685820-0EBF-4799-BB04-BE5A7FA23AE5}"/>
              </a:ext>
            </a:extLst>
          </p:cNvPr>
          <p:cNvSpPr/>
          <p:nvPr userDrawn="1"/>
        </p:nvSpPr>
        <p:spPr>
          <a:xfrm rot="10800000">
            <a:off x="3426358" y="580585"/>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0" name="Freeform: Shape 219">
            <a:extLst>
              <a:ext uri="{FF2B5EF4-FFF2-40B4-BE49-F238E27FC236}">
                <a16:creationId xmlns:a16="http://schemas.microsoft.com/office/drawing/2014/main" id="{D1A73F55-9E83-D86E-6314-E8981D9E2E06}"/>
              </a:ext>
            </a:extLst>
          </p:cNvPr>
          <p:cNvSpPr/>
          <p:nvPr userDrawn="1"/>
        </p:nvSpPr>
        <p:spPr>
          <a:xfrm rot="10800000">
            <a:off x="3298383" y="580585"/>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1" name="Freeform: Shape 220">
            <a:extLst>
              <a:ext uri="{FF2B5EF4-FFF2-40B4-BE49-F238E27FC236}">
                <a16:creationId xmlns:a16="http://schemas.microsoft.com/office/drawing/2014/main" id="{10D22A90-0021-7C87-8E0E-54D8EA8AB860}"/>
              </a:ext>
            </a:extLst>
          </p:cNvPr>
          <p:cNvSpPr/>
          <p:nvPr userDrawn="1"/>
        </p:nvSpPr>
        <p:spPr>
          <a:xfrm>
            <a:off x="3254506" y="726618"/>
            <a:ext cx="283601" cy="856106"/>
          </a:xfrm>
          <a:custGeom>
            <a:avLst/>
            <a:gdLst>
              <a:gd name="connsiteX0" fmla="*/ 160628 w 222394"/>
              <a:gd name="connsiteY0" fmla="*/ 789573 h 789572"/>
              <a:gd name="connsiteX1" fmla="*/ 222394 w 222394"/>
              <a:gd name="connsiteY1" fmla="*/ 789573 h 789572"/>
              <a:gd name="connsiteX2" fmla="*/ 222394 w 222394"/>
              <a:gd name="connsiteY2" fmla="*/ 0 h 789572"/>
              <a:gd name="connsiteX3" fmla="*/ 0 w 222394"/>
              <a:gd name="connsiteY3" fmla="*/ 0 h 789572"/>
              <a:gd name="connsiteX4" fmla="*/ 0 w 222394"/>
              <a:gd name="connsiteY4" fmla="*/ 789573 h 789572"/>
              <a:gd name="connsiteX5" fmla="*/ 61767 w 222394"/>
              <a:gd name="connsiteY5" fmla="*/ 789573 h 7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789572">
                <a:moveTo>
                  <a:pt x="160628" y="789573"/>
                </a:moveTo>
                <a:lnTo>
                  <a:pt x="222394" y="789573"/>
                </a:lnTo>
                <a:lnTo>
                  <a:pt x="222394" y="0"/>
                </a:lnTo>
                <a:lnTo>
                  <a:pt x="0" y="0"/>
                </a:lnTo>
                <a:lnTo>
                  <a:pt x="0" y="789573"/>
                </a:lnTo>
                <a:lnTo>
                  <a:pt x="61767" y="789573"/>
                </a:lnTo>
              </a:path>
            </a:pathLst>
          </a:custGeom>
          <a:solidFill>
            <a:schemeClr val="bg1"/>
          </a:solidFill>
          <a:ln w="6350" cap="flat">
            <a:solidFill>
              <a:schemeClr val="accent5"/>
            </a:solidFill>
            <a:prstDash val="solid"/>
            <a:miter/>
          </a:ln>
        </p:spPr>
        <p:txBody>
          <a:bodyPr rtlCol="0" anchor="ctr"/>
          <a:lstStyle/>
          <a:p>
            <a:endParaRPr lang="en-GB" sz="600"/>
          </a:p>
        </p:txBody>
      </p:sp>
      <p:sp>
        <p:nvSpPr>
          <p:cNvPr id="222" name="Freeform: Shape 221">
            <a:extLst>
              <a:ext uri="{FF2B5EF4-FFF2-40B4-BE49-F238E27FC236}">
                <a16:creationId xmlns:a16="http://schemas.microsoft.com/office/drawing/2014/main" id="{1DF70642-BB6A-8C0E-9051-000D780A5353}"/>
              </a:ext>
            </a:extLst>
          </p:cNvPr>
          <p:cNvSpPr/>
          <p:nvPr userDrawn="1"/>
        </p:nvSpPr>
        <p:spPr>
          <a:xfrm rot="10800000">
            <a:off x="3296212" y="774199"/>
            <a:ext cx="200189" cy="764380"/>
          </a:xfrm>
          <a:custGeom>
            <a:avLst/>
            <a:gdLst>
              <a:gd name="connsiteX0" fmla="*/ 0 w 173007"/>
              <a:gd name="connsiteY0" fmla="*/ 0 h 595200"/>
              <a:gd name="connsiteX1" fmla="*/ 173007 w 173007"/>
              <a:gd name="connsiteY1" fmla="*/ 0 h 595200"/>
              <a:gd name="connsiteX2" fmla="*/ 173007 w 173007"/>
              <a:gd name="connsiteY2" fmla="*/ 595200 h 595200"/>
              <a:gd name="connsiteX3" fmla="*/ 0 w 173007"/>
              <a:gd name="connsiteY3" fmla="*/ 595200 h 595200"/>
            </a:gdLst>
            <a:ahLst/>
            <a:cxnLst>
              <a:cxn ang="0">
                <a:pos x="connsiteX0" y="connsiteY0"/>
              </a:cxn>
              <a:cxn ang="0">
                <a:pos x="connsiteX1" y="connsiteY1"/>
              </a:cxn>
              <a:cxn ang="0">
                <a:pos x="connsiteX2" y="connsiteY2"/>
              </a:cxn>
              <a:cxn ang="0">
                <a:pos x="connsiteX3" y="connsiteY3"/>
              </a:cxn>
            </a:cxnLst>
            <a:rect l="l" t="t" r="r" b="b"/>
            <a:pathLst>
              <a:path w="173007" h="595200">
                <a:moveTo>
                  <a:pt x="0" y="0"/>
                </a:moveTo>
                <a:lnTo>
                  <a:pt x="173007" y="0"/>
                </a:lnTo>
                <a:lnTo>
                  <a:pt x="173007" y="595200"/>
                </a:lnTo>
                <a:lnTo>
                  <a:pt x="0" y="595200"/>
                </a:lnTo>
                <a:close/>
              </a:path>
            </a:pathLst>
          </a:custGeom>
          <a:solidFill>
            <a:srgbClr val="F7931D"/>
          </a:solidFill>
          <a:ln w="6350" cap="flat">
            <a:solidFill>
              <a:schemeClr val="accent5"/>
            </a:solidFill>
            <a:prstDash val="solid"/>
            <a:miter/>
          </a:ln>
        </p:spPr>
        <p:txBody>
          <a:bodyPr rtlCol="0" anchor="ctr"/>
          <a:lstStyle/>
          <a:p>
            <a:endParaRPr lang="en-GB" sz="600"/>
          </a:p>
        </p:txBody>
      </p:sp>
      <p:sp>
        <p:nvSpPr>
          <p:cNvPr id="223" name="Freeform: Shape 222">
            <a:extLst>
              <a:ext uri="{FF2B5EF4-FFF2-40B4-BE49-F238E27FC236}">
                <a16:creationId xmlns:a16="http://schemas.microsoft.com/office/drawing/2014/main" id="{9E7208CF-9D48-4ADE-9097-C6782889E3FB}"/>
              </a:ext>
            </a:extLst>
          </p:cNvPr>
          <p:cNvSpPr/>
          <p:nvPr userDrawn="1"/>
        </p:nvSpPr>
        <p:spPr>
          <a:xfrm rot="10800000">
            <a:off x="3296212" y="1353069"/>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4" name="Freeform: Shape 223">
            <a:extLst>
              <a:ext uri="{FF2B5EF4-FFF2-40B4-BE49-F238E27FC236}">
                <a16:creationId xmlns:a16="http://schemas.microsoft.com/office/drawing/2014/main" id="{39E3BA34-5070-2D37-4E0B-C855901299DA}"/>
              </a:ext>
            </a:extLst>
          </p:cNvPr>
          <p:cNvSpPr/>
          <p:nvPr userDrawn="1"/>
        </p:nvSpPr>
        <p:spPr>
          <a:xfrm rot="10800000">
            <a:off x="3329578" y="1402533"/>
            <a:ext cx="133460" cy="742920"/>
          </a:xfrm>
          <a:custGeom>
            <a:avLst/>
            <a:gdLst>
              <a:gd name="connsiteX0" fmla="*/ 0 w 98861"/>
              <a:gd name="connsiteY0" fmla="*/ 0 h 740936"/>
              <a:gd name="connsiteX1" fmla="*/ 98861 w 98861"/>
              <a:gd name="connsiteY1" fmla="*/ 0 h 740936"/>
              <a:gd name="connsiteX2" fmla="*/ 98861 w 98861"/>
              <a:gd name="connsiteY2" fmla="*/ 740937 h 740936"/>
              <a:gd name="connsiteX3" fmla="*/ 0 w 98861"/>
              <a:gd name="connsiteY3" fmla="*/ 740937 h 740936"/>
            </a:gdLst>
            <a:ahLst/>
            <a:cxnLst>
              <a:cxn ang="0">
                <a:pos x="connsiteX0" y="connsiteY0"/>
              </a:cxn>
              <a:cxn ang="0">
                <a:pos x="connsiteX1" y="connsiteY1"/>
              </a:cxn>
              <a:cxn ang="0">
                <a:pos x="connsiteX2" y="connsiteY2"/>
              </a:cxn>
              <a:cxn ang="0">
                <a:pos x="connsiteX3" y="connsiteY3"/>
              </a:cxn>
            </a:cxnLst>
            <a:rect l="l" t="t" r="r" b="b"/>
            <a:pathLst>
              <a:path w="98861" h="740936">
                <a:moveTo>
                  <a:pt x="0" y="0"/>
                </a:moveTo>
                <a:lnTo>
                  <a:pt x="98861" y="0"/>
                </a:lnTo>
                <a:lnTo>
                  <a:pt x="98861" y="740937"/>
                </a:lnTo>
                <a:lnTo>
                  <a:pt x="0" y="740937"/>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5" name="Freeform: Shape 224">
            <a:extLst>
              <a:ext uri="{FF2B5EF4-FFF2-40B4-BE49-F238E27FC236}">
                <a16:creationId xmlns:a16="http://schemas.microsoft.com/office/drawing/2014/main" id="{C240F217-A102-09C3-CD0C-E6277E4A1BA5}"/>
              </a:ext>
            </a:extLst>
          </p:cNvPr>
          <p:cNvSpPr/>
          <p:nvPr userDrawn="1"/>
        </p:nvSpPr>
        <p:spPr>
          <a:xfrm rot="5400000">
            <a:off x="4313973" y="3972315"/>
            <a:ext cx="150227" cy="75484"/>
          </a:xfrm>
          <a:custGeom>
            <a:avLst/>
            <a:gdLst>
              <a:gd name="connsiteX0" fmla="*/ 0 w 148291"/>
              <a:gd name="connsiteY0" fmla="*/ 0 h 72889"/>
              <a:gd name="connsiteX1" fmla="*/ 148292 w 148291"/>
              <a:gd name="connsiteY1" fmla="*/ 0 h 72889"/>
              <a:gd name="connsiteX2" fmla="*/ 148292 w 148291"/>
              <a:gd name="connsiteY2" fmla="*/ 72889 h 72889"/>
              <a:gd name="connsiteX3" fmla="*/ 0 w 148291"/>
              <a:gd name="connsiteY3" fmla="*/ 72889 h 72889"/>
            </a:gdLst>
            <a:ahLst/>
            <a:cxnLst>
              <a:cxn ang="0">
                <a:pos x="connsiteX0" y="connsiteY0"/>
              </a:cxn>
              <a:cxn ang="0">
                <a:pos x="connsiteX1" y="connsiteY1"/>
              </a:cxn>
              <a:cxn ang="0">
                <a:pos x="connsiteX2" y="connsiteY2"/>
              </a:cxn>
              <a:cxn ang="0">
                <a:pos x="connsiteX3" y="connsiteY3"/>
              </a:cxn>
            </a:cxnLst>
            <a:rect l="l" t="t" r="r" b="b"/>
            <a:pathLst>
              <a:path w="148291" h="72889">
                <a:moveTo>
                  <a:pt x="0" y="0"/>
                </a:moveTo>
                <a:lnTo>
                  <a:pt x="148292" y="0"/>
                </a:lnTo>
                <a:lnTo>
                  <a:pt x="148292" y="72889"/>
                </a:lnTo>
                <a:lnTo>
                  <a:pt x="0" y="7288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6" name="Freeform: Shape 225">
            <a:extLst>
              <a:ext uri="{FF2B5EF4-FFF2-40B4-BE49-F238E27FC236}">
                <a16:creationId xmlns:a16="http://schemas.microsoft.com/office/drawing/2014/main" id="{93BE0460-F120-27F7-211A-9CE1211E4377}"/>
              </a:ext>
            </a:extLst>
          </p:cNvPr>
          <p:cNvSpPr/>
          <p:nvPr userDrawn="1"/>
        </p:nvSpPr>
        <p:spPr>
          <a:xfrm rot="5400000">
            <a:off x="3328362" y="2265529"/>
            <a:ext cx="135890" cy="80076"/>
          </a:xfrm>
          <a:custGeom>
            <a:avLst/>
            <a:gdLst>
              <a:gd name="connsiteX0" fmla="*/ 0 w 123576"/>
              <a:gd name="connsiteY0" fmla="*/ 0 h 48593"/>
              <a:gd name="connsiteX1" fmla="*/ 123576 w 123576"/>
              <a:gd name="connsiteY1" fmla="*/ 0 h 48593"/>
              <a:gd name="connsiteX2" fmla="*/ 123576 w 123576"/>
              <a:gd name="connsiteY2" fmla="*/ 48593 h 48593"/>
              <a:gd name="connsiteX3" fmla="*/ 0 w 123576"/>
              <a:gd name="connsiteY3" fmla="*/ 48593 h 48593"/>
            </a:gdLst>
            <a:ahLst/>
            <a:cxnLst>
              <a:cxn ang="0">
                <a:pos x="connsiteX0" y="connsiteY0"/>
              </a:cxn>
              <a:cxn ang="0">
                <a:pos x="connsiteX1" y="connsiteY1"/>
              </a:cxn>
              <a:cxn ang="0">
                <a:pos x="connsiteX2" y="connsiteY2"/>
              </a:cxn>
              <a:cxn ang="0">
                <a:pos x="connsiteX3" y="connsiteY3"/>
              </a:cxn>
            </a:cxnLst>
            <a:rect l="l" t="t" r="r" b="b"/>
            <a:pathLst>
              <a:path w="123576" h="48593">
                <a:moveTo>
                  <a:pt x="0" y="0"/>
                </a:moveTo>
                <a:lnTo>
                  <a:pt x="123576" y="0"/>
                </a:lnTo>
                <a:lnTo>
                  <a:pt x="123576" y="48593"/>
                </a:lnTo>
                <a:lnTo>
                  <a:pt x="0" y="4859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7" name="Freeform: Shape 226">
            <a:extLst>
              <a:ext uri="{FF2B5EF4-FFF2-40B4-BE49-F238E27FC236}">
                <a16:creationId xmlns:a16="http://schemas.microsoft.com/office/drawing/2014/main" id="{2362A608-964B-5556-3DF5-D0C77D2FBCBA}"/>
              </a:ext>
            </a:extLst>
          </p:cNvPr>
          <p:cNvSpPr/>
          <p:nvPr userDrawn="1"/>
        </p:nvSpPr>
        <p:spPr>
          <a:xfrm>
            <a:off x="4106394" y="5757451"/>
            <a:ext cx="76784" cy="123068"/>
          </a:xfrm>
          <a:custGeom>
            <a:avLst/>
            <a:gdLst>
              <a:gd name="connsiteX0" fmla="*/ 0 w 74145"/>
              <a:gd name="connsiteY0" fmla="*/ 0 h 121482"/>
              <a:gd name="connsiteX1" fmla="*/ 74146 w 74145"/>
              <a:gd name="connsiteY1" fmla="*/ 0 h 121482"/>
              <a:gd name="connsiteX2" fmla="*/ 74146 w 74145"/>
              <a:gd name="connsiteY2" fmla="*/ 121483 h 121482"/>
              <a:gd name="connsiteX3" fmla="*/ 0 w 74145"/>
              <a:gd name="connsiteY3" fmla="*/ 121483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3"/>
                </a:lnTo>
                <a:lnTo>
                  <a:pt x="0" y="12148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28" name="Freeform: Shape 227">
            <a:extLst>
              <a:ext uri="{FF2B5EF4-FFF2-40B4-BE49-F238E27FC236}">
                <a16:creationId xmlns:a16="http://schemas.microsoft.com/office/drawing/2014/main" id="{F4F0F348-7834-CB3F-F7BC-DC3AEDC721A2}"/>
              </a:ext>
            </a:extLst>
          </p:cNvPr>
          <p:cNvSpPr/>
          <p:nvPr userDrawn="1"/>
        </p:nvSpPr>
        <p:spPr>
          <a:xfrm>
            <a:off x="3876039" y="5281019"/>
            <a:ext cx="409476" cy="476387"/>
          </a:xfrm>
          <a:custGeom>
            <a:avLst/>
            <a:gdLst>
              <a:gd name="connsiteX0" fmla="*/ 0 w 395401"/>
              <a:gd name="connsiteY0" fmla="*/ 0 h 473717"/>
              <a:gd name="connsiteX1" fmla="*/ 395401 w 395401"/>
              <a:gd name="connsiteY1" fmla="*/ 0 h 473717"/>
              <a:gd name="connsiteX2" fmla="*/ 395401 w 395401"/>
              <a:gd name="connsiteY2" fmla="*/ 473718 h 473717"/>
              <a:gd name="connsiteX3" fmla="*/ 0 w 395401"/>
              <a:gd name="connsiteY3" fmla="*/ 473718 h 473717"/>
            </a:gdLst>
            <a:ahLst/>
            <a:cxnLst>
              <a:cxn ang="0">
                <a:pos x="connsiteX0" y="connsiteY0"/>
              </a:cxn>
              <a:cxn ang="0">
                <a:pos x="connsiteX1" y="connsiteY1"/>
              </a:cxn>
              <a:cxn ang="0">
                <a:pos x="connsiteX2" y="connsiteY2"/>
              </a:cxn>
              <a:cxn ang="0">
                <a:pos x="connsiteX3" y="connsiteY3"/>
              </a:cxn>
            </a:cxnLst>
            <a:rect l="l" t="t" r="r" b="b"/>
            <a:pathLst>
              <a:path w="395401" h="473717">
                <a:moveTo>
                  <a:pt x="0" y="0"/>
                </a:moveTo>
                <a:lnTo>
                  <a:pt x="395401" y="0"/>
                </a:lnTo>
                <a:lnTo>
                  <a:pt x="395401" y="473718"/>
                </a:lnTo>
                <a:lnTo>
                  <a:pt x="0" y="473718"/>
                </a:lnTo>
                <a:close/>
              </a:path>
            </a:pathLst>
          </a:custGeom>
          <a:solidFill>
            <a:srgbClr val="954A35"/>
          </a:solidFill>
          <a:ln w="6350" cap="flat">
            <a:solidFill>
              <a:schemeClr val="tx2"/>
            </a:solidFill>
            <a:prstDash val="solid"/>
            <a:miter/>
          </a:ln>
        </p:spPr>
        <p:txBody>
          <a:bodyPr rtlCol="0" anchor="ctr"/>
          <a:lstStyle/>
          <a:p>
            <a:endParaRPr lang="en-GB" sz="600"/>
          </a:p>
        </p:txBody>
      </p:sp>
      <p:sp>
        <p:nvSpPr>
          <p:cNvPr id="229" name="Freeform: Shape 228">
            <a:extLst>
              <a:ext uri="{FF2B5EF4-FFF2-40B4-BE49-F238E27FC236}">
                <a16:creationId xmlns:a16="http://schemas.microsoft.com/office/drawing/2014/main" id="{B6FFD23B-296C-A478-0391-6851F80BB295}"/>
              </a:ext>
            </a:extLst>
          </p:cNvPr>
          <p:cNvSpPr/>
          <p:nvPr userDrawn="1"/>
        </p:nvSpPr>
        <p:spPr>
          <a:xfrm>
            <a:off x="3632908" y="5880477"/>
            <a:ext cx="511856" cy="283034"/>
          </a:xfrm>
          <a:custGeom>
            <a:avLst/>
            <a:gdLst>
              <a:gd name="connsiteX0" fmla="*/ 0 w 494262"/>
              <a:gd name="connsiteY0" fmla="*/ 279388 h 279388"/>
              <a:gd name="connsiteX1" fmla="*/ 494262 w 494262"/>
              <a:gd name="connsiteY1" fmla="*/ 279388 h 279388"/>
              <a:gd name="connsiteX2" fmla="*/ 494262 w 494262"/>
              <a:gd name="connsiteY2" fmla="*/ 0 h 279388"/>
            </a:gdLst>
            <a:ahLst/>
            <a:cxnLst>
              <a:cxn ang="0">
                <a:pos x="connsiteX0" y="connsiteY0"/>
              </a:cxn>
              <a:cxn ang="0">
                <a:pos x="connsiteX1" y="connsiteY1"/>
              </a:cxn>
              <a:cxn ang="0">
                <a:pos x="connsiteX2" y="connsiteY2"/>
              </a:cxn>
            </a:cxnLst>
            <a:rect l="l" t="t" r="r" b="b"/>
            <a:pathLst>
              <a:path w="494262" h="279388">
                <a:moveTo>
                  <a:pt x="0" y="279388"/>
                </a:moveTo>
                <a:lnTo>
                  <a:pt x="494262" y="279388"/>
                </a:lnTo>
                <a:lnTo>
                  <a:pt x="494262" y="0"/>
                </a:lnTo>
              </a:path>
            </a:pathLst>
          </a:custGeom>
          <a:noFill/>
          <a:ln w="25400" cap="flat">
            <a:solidFill>
              <a:srgbClr val="954A35"/>
            </a:solidFill>
            <a:prstDash val="solid"/>
            <a:miter/>
          </a:ln>
        </p:spPr>
        <p:txBody>
          <a:bodyPr rtlCol="0" anchor="ctr"/>
          <a:lstStyle/>
          <a:p>
            <a:endParaRPr lang="en-GB" sz="600"/>
          </a:p>
        </p:txBody>
      </p:sp>
      <p:sp>
        <p:nvSpPr>
          <p:cNvPr id="230" name="Freeform: Shape 229">
            <a:extLst>
              <a:ext uri="{FF2B5EF4-FFF2-40B4-BE49-F238E27FC236}">
                <a16:creationId xmlns:a16="http://schemas.microsoft.com/office/drawing/2014/main" id="{0E76DDA7-8DA5-9CE0-ABD6-A10965266997}"/>
              </a:ext>
            </a:extLst>
          </p:cNvPr>
          <p:cNvSpPr/>
          <p:nvPr userDrawn="1"/>
        </p:nvSpPr>
        <p:spPr>
          <a:xfrm>
            <a:off x="1173585" y="3102154"/>
            <a:ext cx="0" cy="543559"/>
          </a:xfrm>
          <a:custGeom>
            <a:avLst/>
            <a:gdLst>
              <a:gd name="connsiteX0" fmla="*/ 0 w 4358"/>
              <a:gd name="connsiteY0" fmla="*/ 0 h 595157"/>
              <a:gd name="connsiteX1" fmla="*/ 0 w 4358"/>
              <a:gd name="connsiteY1" fmla="*/ 595158 h 595157"/>
            </a:gdLst>
            <a:ahLst/>
            <a:cxnLst>
              <a:cxn ang="0">
                <a:pos x="connsiteX0" y="connsiteY0"/>
              </a:cxn>
              <a:cxn ang="0">
                <a:pos x="connsiteX1" y="connsiteY1"/>
              </a:cxn>
            </a:cxnLst>
            <a:rect l="l" t="t" r="r" b="b"/>
            <a:pathLst>
              <a:path w="4358" h="595157">
                <a:moveTo>
                  <a:pt x="0" y="0"/>
                </a:moveTo>
                <a:lnTo>
                  <a:pt x="0" y="595158"/>
                </a:lnTo>
              </a:path>
            </a:pathLst>
          </a:custGeom>
          <a:ln w="25400" cap="flat">
            <a:solidFill>
              <a:srgbClr val="7C7C76"/>
            </a:solidFill>
            <a:prstDash val="solid"/>
            <a:miter/>
          </a:ln>
        </p:spPr>
        <p:txBody>
          <a:bodyPr rtlCol="0" anchor="ctr"/>
          <a:lstStyle/>
          <a:p>
            <a:endParaRPr lang="en-GB" sz="600"/>
          </a:p>
        </p:txBody>
      </p:sp>
      <p:sp>
        <p:nvSpPr>
          <p:cNvPr id="231" name="Freeform: Shape 230">
            <a:extLst>
              <a:ext uri="{FF2B5EF4-FFF2-40B4-BE49-F238E27FC236}">
                <a16:creationId xmlns:a16="http://schemas.microsoft.com/office/drawing/2014/main" id="{6FCA7353-1AFB-22D3-0C3F-B973398A4AF4}"/>
              </a:ext>
            </a:extLst>
          </p:cNvPr>
          <p:cNvSpPr/>
          <p:nvPr userDrawn="1"/>
        </p:nvSpPr>
        <p:spPr>
          <a:xfrm>
            <a:off x="1173585" y="3700819"/>
            <a:ext cx="0" cy="67945"/>
          </a:xfrm>
          <a:custGeom>
            <a:avLst/>
            <a:gdLst>
              <a:gd name="connsiteX0" fmla="*/ 0 w 4358"/>
              <a:gd name="connsiteY0" fmla="*/ 0 h 36466"/>
              <a:gd name="connsiteX1" fmla="*/ 0 w 4358"/>
              <a:gd name="connsiteY1" fmla="*/ 36466 h 36466"/>
            </a:gdLst>
            <a:ahLst/>
            <a:cxnLst>
              <a:cxn ang="0">
                <a:pos x="connsiteX0" y="connsiteY0"/>
              </a:cxn>
              <a:cxn ang="0">
                <a:pos x="connsiteX1" y="connsiteY1"/>
              </a:cxn>
            </a:cxnLst>
            <a:rect l="l" t="t" r="r" b="b"/>
            <a:pathLst>
              <a:path w="4358" h="36466">
                <a:moveTo>
                  <a:pt x="0" y="0"/>
                </a:moveTo>
                <a:lnTo>
                  <a:pt x="0" y="36466"/>
                </a:lnTo>
              </a:path>
            </a:pathLst>
          </a:custGeom>
          <a:ln w="25400" cap="flat">
            <a:solidFill>
              <a:srgbClr val="7C7C76"/>
            </a:solidFill>
            <a:prstDash val="solid"/>
            <a:miter/>
          </a:ln>
        </p:spPr>
        <p:txBody>
          <a:bodyPr rtlCol="0" anchor="ctr"/>
          <a:lstStyle/>
          <a:p>
            <a:endParaRPr lang="en-GB" sz="600"/>
          </a:p>
        </p:txBody>
      </p:sp>
      <p:sp>
        <p:nvSpPr>
          <p:cNvPr id="232" name="Freeform: Shape 231">
            <a:extLst>
              <a:ext uri="{FF2B5EF4-FFF2-40B4-BE49-F238E27FC236}">
                <a16:creationId xmlns:a16="http://schemas.microsoft.com/office/drawing/2014/main" id="{3361201A-7AF9-D1B9-C512-333473D3E2A4}"/>
              </a:ext>
            </a:extLst>
          </p:cNvPr>
          <p:cNvSpPr/>
          <p:nvPr userDrawn="1"/>
        </p:nvSpPr>
        <p:spPr>
          <a:xfrm>
            <a:off x="1173585" y="3816632"/>
            <a:ext cx="0" cy="1087119"/>
          </a:xfrm>
          <a:custGeom>
            <a:avLst/>
            <a:gdLst>
              <a:gd name="connsiteX0" fmla="*/ 0 w 4358"/>
              <a:gd name="connsiteY0" fmla="*/ 0 h 1093171"/>
              <a:gd name="connsiteX1" fmla="*/ 0 w 4358"/>
              <a:gd name="connsiteY1" fmla="*/ 1093172 h 1093171"/>
            </a:gdLst>
            <a:ahLst/>
            <a:cxnLst>
              <a:cxn ang="0">
                <a:pos x="connsiteX0" y="connsiteY0"/>
              </a:cxn>
              <a:cxn ang="0">
                <a:pos x="connsiteX1" y="connsiteY1"/>
              </a:cxn>
            </a:cxnLst>
            <a:rect l="l" t="t" r="r" b="b"/>
            <a:pathLst>
              <a:path w="4358" h="1093171">
                <a:moveTo>
                  <a:pt x="0" y="0"/>
                </a:moveTo>
                <a:lnTo>
                  <a:pt x="0" y="1093172"/>
                </a:lnTo>
              </a:path>
            </a:pathLst>
          </a:custGeom>
          <a:ln w="25400" cap="flat">
            <a:solidFill>
              <a:srgbClr val="7C7C76"/>
            </a:solidFill>
            <a:prstDash val="solid"/>
            <a:miter/>
          </a:ln>
        </p:spPr>
        <p:txBody>
          <a:bodyPr rtlCol="0" anchor="ctr"/>
          <a:lstStyle/>
          <a:p>
            <a:endParaRPr lang="en-GB" sz="600"/>
          </a:p>
        </p:txBody>
      </p:sp>
      <p:sp>
        <p:nvSpPr>
          <p:cNvPr id="233" name="Freeform: Shape 232">
            <a:extLst>
              <a:ext uri="{FF2B5EF4-FFF2-40B4-BE49-F238E27FC236}">
                <a16:creationId xmlns:a16="http://schemas.microsoft.com/office/drawing/2014/main" id="{6BA73C3A-418D-E894-ABF5-FE34B70513CA}"/>
              </a:ext>
            </a:extLst>
          </p:cNvPr>
          <p:cNvSpPr/>
          <p:nvPr userDrawn="1"/>
        </p:nvSpPr>
        <p:spPr>
          <a:xfrm>
            <a:off x="1173585" y="3816633"/>
            <a:ext cx="764668" cy="1401983"/>
          </a:xfrm>
          <a:custGeom>
            <a:avLst/>
            <a:gdLst>
              <a:gd name="connsiteX0" fmla="*/ 0 w 803137"/>
              <a:gd name="connsiteY0" fmla="*/ 1117468 h 1481873"/>
              <a:gd name="connsiteX1" fmla="*/ 0 w 803137"/>
              <a:gd name="connsiteY1" fmla="*/ 1481874 h 1481873"/>
              <a:gd name="connsiteX2" fmla="*/ 803138 w 803137"/>
              <a:gd name="connsiteY2" fmla="*/ 1481874 h 1481873"/>
              <a:gd name="connsiteX3" fmla="*/ 803138 w 803137"/>
              <a:gd name="connsiteY3" fmla="*/ 0 h 1481873"/>
              <a:gd name="connsiteX0" fmla="*/ 0 w 803138"/>
              <a:gd name="connsiteY0" fmla="*/ 1193656 h 1481874"/>
              <a:gd name="connsiteX1" fmla="*/ 0 w 803138"/>
              <a:gd name="connsiteY1" fmla="*/ 1481874 h 1481874"/>
              <a:gd name="connsiteX2" fmla="*/ 803138 w 803138"/>
              <a:gd name="connsiteY2" fmla="*/ 1481874 h 1481874"/>
              <a:gd name="connsiteX3" fmla="*/ 803138 w 803138"/>
              <a:gd name="connsiteY3" fmla="*/ 0 h 1481874"/>
              <a:gd name="connsiteX0" fmla="*/ 0 w 803138"/>
              <a:gd name="connsiteY0" fmla="*/ 1226908 h 1481874"/>
              <a:gd name="connsiteX1" fmla="*/ 0 w 803138"/>
              <a:gd name="connsiteY1" fmla="*/ 1481874 h 1481874"/>
              <a:gd name="connsiteX2" fmla="*/ 803138 w 803138"/>
              <a:gd name="connsiteY2" fmla="*/ 1481874 h 1481874"/>
              <a:gd name="connsiteX3" fmla="*/ 803138 w 803138"/>
              <a:gd name="connsiteY3" fmla="*/ 0 h 1481874"/>
            </a:gdLst>
            <a:ahLst/>
            <a:cxnLst>
              <a:cxn ang="0">
                <a:pos x="connsiteX0" y="connsiteY0"/>
              </a:cxn>
              <a:cxn ang="0">
                <a:pos x="connsiteX1" y="connsiteY1"/>
              </a:cxn>
              <a:cxn ang="0">
                <a:pos x="connsiteX2" y="connsiteY2"/>
              </a:cxn>
              <a:cxn ang="0">
                <a:pos x="connsiteX3" y="connsiteY3"/>
              </a:cxn>
            </a:cxnLst>
            <a:rect l="l" t="t" r="r" b="b"/>
            <a:pathLst>
              <a:path w="803138" h="1481874">
                <a:moveTo>
                  <a:pt x="0" y="1226908"/>
                </a:moveTo>
                <a:lnTo>
                  <a:pt x="0" y="1481874"/>
                </a:lnTo>
                <a:lnTo>
                  <a:pt x="803138" y="1481874"/>
                </a:lnTo>
                <a:lnTo>
                  <a:pt x="803138" y="0"/>
                </a:lnTo>
              </a:path>
            </a:pathLst>
          </a:custGeom>
          <a:noFill/>
          <a:ln w="25400" cap="flat">
            <a:solidFill>
              <a:srgbClr val="7C7C76"/>
            </a:solidFill>
            <a:prstDash val="solid"/>
            <a:miter/>
          </a:ln>
        </p:spPr>
        <p:txBody>
          <a:bodyPr rtlCol="0" anchor="ctr"/>
          <a:lstStyle/>
          <a:p>
            <a:endParaRPr lang="en-GB" sz="600"/>
          </a:p>
        </p:txBody>
      </p:sp>
      <p:sp>
        <p:nvSpPr>
          <p:cNvPr id="234" name="Freeform: Shape 233">
            <a:extLst>
              <a:ext uri="{FF2B5EF4-FFF2-40B4-BE49-F238E27FC236}">
                <a16:creationId xmlns:a16="http://schemas.microsoft.com/office/drawing/2014/main" id="{D8A43035-7076-F33B-325C-AB3DAD3007AE}"/>
              </a:ext>
            </a:extLst>
          </p:cNvPr>
          <p:cNvSpPr/>
          <p:nvPr userDrawn="1"/>
        </p:nvSpPr>
        <p:spPr>
          <a:xfrm>
            <a:off x="665503" y="4936401"/>
            <a:ext cx="106968" cy="451888"/>
          </a:xfrm>
          <a:custGeom>
            <a:avLst/>
            <a:gdLst>
              <a:gd name="connsiteX0" fmla="*/ 0 w 86481"/>
              <a:gd name="connsiteY0" fmla="*/ 461591 h 461590"/>
              <a:gd name="connsiteX1" fmla="*/ 0 w 86481"/>
              <a:gd name="connsiteY1" fmla="*/ 0 h 461590"/>
              <a:gd name="connsiteX2" fmla="*/ 86482 w 86481"/>
              <a:gd name="connsiteY2" fmla="*/ 0 h 461590"/>
            </a:gdLst>
            <a:ahLst/>
            <a:cxnLst>
              <a:cxn ang="0">
                <a:pos x="connsiteX0" y="connsiteY0"/>
              </a:cxn>
              <a:cxn ang="0">
                <a:pos x="connsiteX1" y="connsiteY1"/>
              </a:cxn>
              <a:cxn ang="0">
                <a:pos x="connsiteX2" y="connsiteY2"/>
              </a:cxn>
            </a:cxnLst>
            <a:rect l="l" t="t" r="r" b="b"/>
            <a:pathLst>
              <a:path w="86481" h="461590">
                <a:moveTo>
                  <a:pt x="0" y="461591"/>
                </a:moveTo>
                <a:lnTo>
                  <a:pt x="0" y="0"/>
                </a:lnTo>
                <a:lnTo>
                  <a:pt x="86482" y="0"/>
                </a:lnTo>
              </a:path>
            </a:pathLst>
          </a:custGeom>
          <a:noFill/>
          <a:ln w="25400" cap="flat">
            <a:solidFill>
              <a:srgbClr val="954A35"/>
            </a:solidFill>
            <a:prstDash val="solid"/>
            <a:miter/>
          </a:ln>
        </p:spPr>
        <p:txBody>
          <a:bodyPr rtlCol="0" anchor="ctr"/>
          <a:lstStyle/>
          <a:p>
            <a:endParaRPr lang="en-GB" sz="600"/>
          </a:p>
        </p:txBody>
      </p:sp>
      <p:sp>
        <p:nvSpPr>
          <p:cNvPr id="235" name="Freeform: Shape 234">
            <a:extLst>
              <a:ext uri="{FF2B5EF4-FFF2-40B4-BE49-F238E27FC236}">
                <a16:creationId xmlns:a16="http://schemas.microsoft.com/office/drawing/2014/main" id="{0D0E1CBA-FEDC-8C9E-03FA-26F46981FB9D}"/>
              </a:ext>
            </a:extLst>
          </p:cNvPr>
          <p:cNvSpPr/>
          <p:nvPr userDrawn="1"/>
        </p:nvSpPr>
        <p:spPr>
          <a:xfrm>
            <a:off x="846398" y="4936401"/>
            <a:ext cx="66729" cy="0"/>
          </a:xfrm>
          <a:custGeom>
            <a:avLst/>
            <a:gdLst>
              <a:gd name="connsiteX0" fmla="*/ 0 w 98861"/>
              <a:gd name="connsiteY0" fmla="*/ 0 h 4285"/>
              <a:gd name="connsiteX1" fmla="*/ 98861 w 98861"/>
              <a:gd name="connsiteY1" fmla="*/ 0 h 4285"/>
            </a:gdLst>
            <a:ahLst/>
            <a:cxnLst>
              <a:cxn ang="0">
                <a:pos x="connsiteX0" y="connsiteY0"/>
              </a:cxn>
              <a:cxn ang="0">
                <a:pos x="connsiteX1" y="connsiteY1"/>
              </a:cxn>
            </a:cxnLst>
            <a:rect l="l" t="t" r="r" b="b"/>
            <a:pathLst>
              <a:path w="98861" h="4285">
                <a:moveTo>
                  <a:pt x="0" y="0"/>
                </a:moveTo>
                <a:lnTo>
                  <a:pt x="98861" y="0"/>
                </a:lnTo>
              </a:path>
            </a:pathLst>
          </a:custGeom>
          <a:ln w="25400" cap="flat">
            <a:solidFill>
              <a:srgbClr val="954A35"/>
            </a:solidFill>
            <a:prstDash val="solid"/>
            <a:miter/>
          </a:ln>
        </p:spPr>
        <p:txBody>
          <a:bodyPr rtlCol="0" anchor="ctr"/>
          <a:lstStyle/>
          <a:p>
            <a:endParaRPr lang="en-GB" sz="600"/>
          </a:p>
        </p:txBody>
      </p:sp>
      <p:sp>
        <p:nvSpPr>
          <p:cNvPr id="236" name="Freeform: Shape 235">
            <a:extLst>
              <a:ext uri="{FF2B5EF4-FFF2-40B4-BE49-F238E27FC236}">
                <a16:creationId xmlns:a16="http://schemas.microsoft.com/office/drawing/2014/main" id="{6AA848F1-9B29-8091-6702-053D1C961855}"/>
              </a:ext>
            </a:extLst>
          </p:cNvPr>
          <p:cNvSpPr/>
          <p:nvPr userDrawn="1"/>
        </p:nvSpPr>
        <p:spPr>
          <a:xfrm>
            <a:off x="970473" y="4936401"/>
            <a:ext cx="66729" cy="0"/>
          </a:xfrm>
          <a:custGeom>
            <a:avLst/>
            <a:gdLst>
              <a:gd name="connsiteX0" fmla="*/ 0 w 61766"/>
              <a:gd name="connsiteY0" fmla="*/ 0 h 4285"/>
              <a:gd name="connsiteX1" fmla="*/ 61766 w 61766"/>
              <a:gd name="connsiteY1" fmla="*/ 0 h 4285"/>
            </a:gdLst>
            <a:ahLst/>
            <a:cxnLst>
              <a:cxn ang="0">
                <a:pos x="connsiteX0" y="connsiteY0"/>
              </a:cxn>
              <a:cxn ang="0">
                <a:pos x="connsiteX1" y="connsiteY1"/>
              </a:cxn>
            </a:cxnLst>
            <a:rect l="l" t="t" r="r" b="b"/>
            <a:pathLst>
              <a:path w="61766" h="4285">
                <a:moveTo>
                  <a:pt x="0" y="0"/>
                </a:moveTo>
                <a:lnTo>
                  <a:pt x="61766" y="0"/>
                </a:lnTo>
              </a:path>
            </a:pathLst>
          </a:custGeom>
          <a:ln w="25400" cap="flat">
            <a:solidFill>
              <a:srgbClr val="954A35"/>
            </a:solidFill>
            <a:prstDash val="solid"/>
            <a:miter/>
          </a:ln>
        </p:spPr>
        <p:txBody>
          <a:bodyPr rtlCol="0" anchor="ctr"/>
          <a:lstStyle/>
          <a:p>
            <a:endParaRPr lang="en-GB" sz="600"/>
          </a:p>
        </p:txBody>
      </p:sp>
      <p:sp>
        <p:nvSpPr>
          <p:cNvPr id="237" name="Freeform: Shape 236">
            <a:extLst>
              <a:ext uri="{FF2B5EF4-FFF2-40B4-BE49-F238E27FC236}">
                <a16:creationId xmlns:a16="http://schemas.microsoft.com/office/drawing/2014/main" id="{07F2AE90-CE2E-662B-2DC2-A94F19E8EDCB}"/>
              </a:ext>
            </a:extLst>
          </p:cNvPr>
          <p:cNvSpPr/>
          <p:nvPr userDrawn="1"/>
        </p:nvSpPr>
        <p:spPr>
          <a:xfrm>
            <a:off x="1100837" y="3816632"/>
            <a:ext cx="747855" cy="1119769"/>
          </a:xfrm>
          <a:custGeom>
            <a:avLst/>
            <a:gdLst>
              <a:gd name="connsiteX0" fmla="*/ 0 w 778422"/>
              <a:gd name="connsiteY0" fmla="*/ 1105342 h 1105341"/>
              <a:gd name="connsiteX1" fmla="*/ 778423 w 778422"/>
              <a:gd name="connsiteY1" fmla="*/ 1105342 h 1105341"/>
              <a:gd name="connsiteX2" fmla="*/ 778423 w 778422"/>
              <a:gd name="connsiteY2" fmla="*/ 0 h 1105341"/>
            </a:gdLst>
            <a:ahLst/>
            <a:cxnLst>
              <a:cxn ang="0">
                <a:pos x="connsiteX0" y="connsiteY0"/>
              </a:cxn>
              <a:cxn ang="0">
                <a:pos x="connsiteX1" y="connsiteY1"/>
              </a:cxn>
              <a:cxn ang="0">
                <a:pos x="connsiteX2" y="connsiteY2"/>
              </a:cxn>
            </a:cxnLst>
            <a:rect l="l" t="t" r="r" b="b"/>
            <a:pathLst>
              <a:path w="778422" h="1105341">
                <a:moveTo>
                  <a:pt x="0" y="1105342"/>
                </a:moveTo>
                <a:lnTo>
                  <a:pt x="778423" y="1105342"/>
                </a:lnTo>
                <a:lnTo>
                  <a:pt x="778423" y="0"/>
                </a:lnTo>
              </a:path>
            </a:pathLst>
          </a:custGeom>
          <a:noFill/>
          <a:ln w="25400" cap="flat">
            <a:solidFill>
              <a:srgbClr val="954A35"/>
            </a:solidFill>
            <a:prstDash val="solid"/>
            <a:miter/>
          </a:ln>
        </p:spPr>
        <p:txBody>
          <a:bodyPr rtlCol="0" anchor="ctr"/>
          <a:lstStyle/>
          <a:p>
            <a:endParaRPr lang="en-GB" sz="600"/>
          </a:p>
        </p:txBody>
      </p:sp>
      <p:sp>
        <p:nvSpPr>
          <p:cNvPr id="238" name="Freeform: Shape 237">
            <a:extLst>
              <a:ext uri="{FF2B5EF4-FFF2-40B4-BE49-F238E27FC236}">
                <a16:creationId xmlns:a16="http://schemas.microsoft.com/office/drawing/2014/main" id="{A7E3BB8E-EFF1-E400-45E8-AC3B22C2DFF4}"/>
              </a:ext>
            </a:extLst>
          </p:cNvPr>
          <p:cNvSpPr/>
          <p:nvPr userDrawn="1"/>
        </p:nvSpPr>
        <p:spPr>
          <a:xfrm>
            <a:off x="1938254" y="3700819"/>
            <a:ext cx="0" cy="67945"/>
          </a:xfrm>
          <a:custGeom>
            <a:avLst/>
            <a:gdLst>
              <a:gd name="connsiteX0" fmla="*/ 0 w 4358"/>
              <a:gd name="connsiteY0" fmla="*/ 36466 h 36466"/>
              <a:gd name="connsiteX1" fmla="*/ 0 w 4358"/>
              <a:gd name="connsiteY1" fmla="*/ 0 h 36466"/>
            </a:gdLst>
            <a:ahLst/>
            <a:cxnLst>
              <a:cxn ang="0">
                <a:pos x="connsiteX0" y="connsiteY0"/>
              </a:cxn>
              <a:cxn ang="0">
                <a:pos x="connsiteX1" y="connsiteY1"/>
              </a:cxn>
            </a:cxnLst>
            <a:rect l="l" t="t" r="r" b="b"/>
            <a:pathLst>
              <a:path w="4358" h="36466">
                <a:moveTo>
                  <a:pt x="0" y="36466"/>
                </a:moveTo>
                <a:lnTo>
                  <a:pt x="0" y="0"/>
                </a:lnTo>
              </a:path>
            </a:pathLst>
          </a:custGeom>
          <a:ln w="25400" cap="flat">
            <a:solidFill>
              <a:srgbClr val="7C7C76"/>
            </a:solidFill>
            <a:prstDash val="solid"/>
            <a:miter/>
          </a:ln>
        </p:spPr>
        <p:txBody>
          <a:bodyPr rtlCol="0" anchor="ctr"/>
          <a:lstStyle/>
          <a:p>
            <a:endParaRPr lang="en-GB" sz="600"/>
          </a:p>
        </p:txBody>
      </p:sp>
      <p:sp>
        <p:nvSpPr>
          <p:cNvPr id="239" name="Freeform: Shape 238">
            <a:extLst>
              <a:ext uri="{FF2B5EF4-FFF2-40B4-BE49-F238E27FC236}">
                <a16:creationId xmlns:a16="http://schemas.microsoft.com/office/drawing/2014/main" id="{81599140-7086-2047-F25A-EEED2D826B43}"/>
              </a:ext>
            </a:extLst>
          </p:cNvPr>
          <p:cNvSpPr/>
          <p:nvPr userDrawn="1"/>
        </p:nvSpPr>
        <p:spPr>
          <a:xfrm>
            <a:off x="1848697" y="3700819"/>
            <a:ext cx="0" cy="67945"/>
          </a:xfrm>
          <a:custGeom>
            <a:avLst/>
            <a:gdLst>
              <a:gd name="connsiteX0" fmla="*/ 0 w 4358"/>
              <a:gd name="connsiteY0" fmla="*/ 36466 h 36466"/>
              <a:gd name="connsiteX1" fmla="*/ 0 w 4358"/>
              <a:gd name="connsiteY1" fmla="*/ 0 h 36466"/>
            </a:gdLst>
            <a:ahLst/>
            <a:cxnLst>
              <a:cxn ang="0">
                <a:pos x="connsiteX0" y="connsiteY0"/>
              </a:cxn>
              <a:cxn ang="0">
                <a:pos x="connsiteX1" y="connsiteY1"/>
              </a:cxn>
            </a:cxnLst>
            <a:rect l="l" t="t" r="r" b="b"/>
            <a:pathLst>
              <a:path w="4358" h="36466">
                <a:moveTo>
                  <a:pt x="0" y="36466"/>
                </a:moveTo>
                <a:lnTo>
                  <a:pt x="0" y="0"/>
                </a:lnTo>
              </a:path>
            </a:pathLst>
          </a:custGeom>
          <a:ln w="25400" cap="flat">
            <a:solidFill>
              <a:srgbClr val="954A35"/>
            </a:solidFill>
            <a:prstDash val="solid"/>
            <a:miter/>
          </a:ln>
        </p:spPr>
        <p:txBody>
          <a:bodyPr rtlCol="0" anchor="ctr"/>
          <a:lstStyle/>
          <a:p>
            <a:endParaRPr lang="en-GB" sz="600"/>
          </a:p>
        </p:txBody>
      </p:sp>
      <p:sp>
        <p:nvSpPr>
          <p:cNvPr id="240" name="Freeform: Shape 239">
            <a:extLst>
              <a:ext uri="{FF2B5EF4-FFF2-40B4-BE49-F238E27FC236}">
                <a16:creationId xmlns:a16="http://schemas.microsoft.com/office/drawing/2014/main" id="{0144BC52-B344-1E14-43CA-A11D9E123E1B}"/>
              </a:ext>
            </a:extLst>
          </p:cNvPr>
          <p:cNvSpPr/>
          <p:nvPr userDrawn="1"/>
        </p:nvSpPr>
        <p:spPr>
          <a:xfrm>
            <a:off x="1848697" y="2918306"/>
            <a:ext cx="0" cy="747394"/>
          </a:xfrm>
          <a:custGeom>
            <a:avLst/>
            <a:gdLst>
              <a:gd name="connsiteX0" fmla="*/ 0 w 4358"/>
              <a:gd name="connsiteY0" fmla="*/ 838123 h 838122"/>
              <a:gd name="connsiteX1" fmla="*/ 0 w 4358"/>
              <a:gd name="connsiteY1" fmla="*/ 0 h 838122"/>
            </a:gdLst>
            <a:ahLst/>
            <a:cxnLst>
              <a:cxn ang="0">
                <a:pos x="connsiteX0" y="connsiteY0"/>
              </a:cxn>
              <a:cxn ang="0">
                <a:pos x="connsiteX1" y="connsiteY1"/>
              </a:cxn>
            </a:cxnLst>
            <a:rect l="l" t="t" r="r" b="b"/>
            <a:pathLst>
              <a:path w="4358" h="838122">
                <a:moveTo>
                  <a:pt x="0" y="838123"/>
                </a:moveTo>
                <a:lnTo>
                  <a:pt x="0" y="0"/>
                </a:lnTo>
              </a:path>
            </a:pathLst>
          </a:custGeom>
          <a:ln w="25400" cap="flat">
            <a:solidFill>
              <a:srgbClr val="954A35"/>
            </a:solidFill>
            <a:prstDash val="solid"/>
            <a:miter/>
          </a:ln>
        </p:spPr>
        <p:txBody>
          <a:bodyPr rtlCol="0" anchor="ctr"/>
          <a:lstStyle/>
          <a:p>
            <a:endParaRPr lang="en-GB" sz="600"/>
          </a:p>
        </p:txBody>
      </p:sp>
      <p:sp>
        <p:nvSpPr>
          <p:cNvPr id="241" name="Freeform: Shape 240">
            <a:extLst>
              <a:ext uri="{FF2B5EF4-FFF2-40B4-BE49-F238E27FC236}">
                <a16:creationId xmlns:a16="http://schemas.microsoft.com/office/drawing/2014/main" id="{8FF350A2-92DF-991F-4720-2A3B275AABE7}"/>
              </a:ext>
            </a:extLst>
          </p:cNvPr>
          <p:cNvSpPr/>
          <p:nvPr userDrawn="1"/>
        </p:nvSpPr>
        <p:spPr>
          <a:xfrm>
            <a:off x="1938254" y="2918306"/>
            <a:ext cx="0" cy="747394"/>
          </a:xfrm>
          <a:custGeom>
            <a:avLst/>
            <a:gdLst>
              <a:gd name="connsiteX0" fmla="*/ 0 w 4358"/>
              <a:gd name="connsiteY0" fmla="*/ 0 h 850249"/>
              <a:gd name="connsiteX1" fmla="*/ 0 w 4358"/>
              <a:gd name="connsiteY1" fmla="*/ 850250 h 850249"/>
            </a:gdLst>
            <a:ahLst/>
            <a:cxnLst>
              <a:cxn ang="0">
                <a:pos x="connsiteX0" y="connsiteY0"/>
              </a:cxn>
              <a:cxn ang="0">
                <a:pos x="connsiteX1" y="connsiteY1"/>
              </a:cxn>
            </a:cxnLst>
            <a:rect l="l" t="t" r="r" b="b"/>
            <a:pathLst>
              <a:path w="4358" h="850249">
                <a:moveTo>
                  <a:pt x="0" y="0"/>
                </a:moveTo>
                <a:lnTo>
                  <a:pt x="0" y="850250"/>
                </a:lnTo>
              </a:path>
            </a:pathLst>
          </a:custGeom>
          <a:ln w="25400" cap="flat">
            <a:solidFill>
              <a:srgbClr val="7C7C76"/>
            </a:solidFill>
            <a:prstDash val="solid"/>
            <a:miter/>
          </a:ln>
        </p:spPr>
        <p:txBody>
          <a:bodyPr rtlCol="0" anchor="ctr"/>
          <a:lstStyle/>
          <a:p>
            <a:endParaRPr lang="en-GB" sz="600"/>
          </a:p>
        </p:txBody>
      </p:sp>
      <p:sp>
        <p:nvSpPr>
          <p:cNvPr id="242" name="Freeform: Shape 241">
            <a:extLst>
              <a:ext uri="{FF2B5EF4-FFF2-40B4-BE49-F238E27FC236}">
                <a16:creationId xmlns:a16="http://schemas.microsoft.com/office/drawing/2014/main" id="{7D428F2D-2E2D-D3C8-1764-A2292E8F5087}"/>
              </a:ext>
            </a:extLst>
          </p:cNvPr>
          <p:cNvSpPr/>
          <p:nvPr userDrawn="1"/>
        </p:nvSpPr>
        <p:spPr>
          <a:xfrm>
            <a:off x="1266722" y="4046995"/>
            <a:ext cx="767762" cy="1341291"/>
          </a:xfrm>
          <a:custGeom>
            <a:avLst/>
            <a:gdLst>
              <a:gd name="connsiteX0" fmla="*/ 0 w 741371"/>
              <a:gd name="connsiteY0" fmla="*/ 1324010 h 1324010"/>
              <a:gd name="connsiteX1" fmla="*/ 0 w 741371"/>
              <a:gd name="connsiteY1" fmla="*/ 1287544 h 1324010"/>
              <a:gd name="connsiteX2" fmla="*/ 741372 w 741371"/>
              <a:gd name="connsiteY2" fmla="*/ 1287544 h 1324010"/>
              <a:gd name="connsiteX3" fmla="*/ 741372 w 741371"/>
              <a:gd name="connsiteY3" fmla="*/ 0 h 1324010"/>
              <a:gd name="connsiteX0" fmla="*/ 0 w 741372"/>
              <a:gd name="connsiteY0" fmla="*/ 1361247 h 1361247"/>
              <a:gd name="connsiteX1" fmla="*/ 0 w 741372"/>
              <a:gd name="connsiteY1" fmla="*/ 1287544 h 1361247"/>
              <a:gd name="connsiteX2" fmla="*/ 741372 w 741372"/>
              <a:gd name="connsiteY2" fmla="*/ 1287544 h 1361247"/>
              <a:gd name="connsiteX3" fmla="*/ 741372 w 741372"/>
              <a:gd name="connsiteY3" fmla="*/ 0 h 1361247"/>
            </a:gdLst>
            <a:ahLst/>
            <a:cxnLst>
              <a:cxn ang="0">
                <a:pos x="connsiteX0" y="connsiteY0"/>
              </a:cxn>
              <a:cxn ang="0">
                <a:pos x="connsiteX1" y="connsiteY1"/>
              </a:cxn>
              <a:cxn ang="0">
                <a:pos x="connsiteX2" y="connsiteY2"/>
              </a:cxn>
              <a:cxn ang="0">
                <a:pos x="connsiteX3" y="connsiteY3"/>
              </a:cxn>
            </a:cxnLst>
            <a:rect l="l" t="t" r="r" b="b"/>
            <a:pathLst>
              <a:path w="741372" h="1361247">
                <a:moveTo>
                  <a:pt x="0" y="1361247"/>
                </a:moveTo>
                <a:lnTo>
                  <a:pt x="0" y="1287544"/>
                </a:lnTo>
                <a:lnTo>
                  <a:pt x="741372" y="1287544"/>
                </a:lnTo>
                <a:lnTo>
                  <a:pt x="741372" y="0"/>
                </a:lnTo>
              </a:path>
            </a:pathLst>
          </a:custGeom>
          <a:noFill/>
          <a:ln w="25400" cap="flat">
            <a:solidFill>
              <a:srgbClr val="7C7C76"/>
            </a:solidFill>
            <a:prstDash val="solid"/>
            <a:miter/>
          </a:ln>
        </p:spPr>
        <p:txBody>
          <a:bodyPr rtlCol="0" anchor="ctr"/>
          <a:lstStyle/>
          <a:p>
            <a:endParaRPr lang="en-GB" sz="600"/>
          </a:p>
        </p:txBody>
      </p:sp>
      <p:sp>
        <p:nvSpPr>
          <p:cNvPr id="243" name="Freeform: Shape 242">
            <a:extLst>
              <a:ext uri="{FF2B5EF4-FFF2-40B4-BE49-F238E27FC236}">
                <a16:creationId xmlns:a16="http://schemas.microsoft.com/office/drawing/2014/main" id="{54003AAA-8929-267D-6BED-FF1201ED3A4D}"/>
              </a:ext>
            </a:extLst>
          </p:cNvPr>
          <p:cNvSpPr/>
          <p:nvPr userDrawn="1"/>
        </p:nvSpPr>
        <p:spPr>
          <a:xfrm>
            <a:off x="1938253" y="4046995"/>
            <a:ext cx="2056437" cy="1144385"/>
          </a:xfrm>
          <a:custGeom>
            <a:avLst/>
            <a:gdLst>
              <a:gd name="connsiteX0" fmla="*/ 0 w 1915195"/>
              <a:gd name="connsiteY0" fmla="*/ 0 h 1129638"/>
              <a:gd name="connsiteX1" fmla="*/ 827853 w 1915195"/>
              <a:gd name="connsiteY1" fmla="*/ 0 h 1129638"/>
              <a:gd name="connsiteX2" fmla="*/ 827853 w 1915195"/>
              <a:gd name="connsiteY2" fmla="*/ 1129638 h 1129638"/>
              <a:gd name="connsiteX3" fmla="*/ 1915195 w 1915195"/>
              <a:gd name="connsiteY3" fmla="*/ 1129638 h 1129638"/>
              <a:gd name="connsiteX0" fmla="*/ 0 w 1784936"/>
              <a:gd name="connsiteY0" fmla="*/ 0 h 1129638"/>
              <a:gd name="connsiteX1" fmla="*/ 827853 w 1784936"/>
              <a:gd name="connsiteY1" fmla="*/ 0 h 1129638"/>
              <a:gd name="connsiteX2" fmla="*/ 827853 w 1784936"/>
              <a:gd name="connsiteY2" fmla="*/ 1129638 h 1129638"/>
              <a:gd name="connsiteX3" fmla="*/ 1784936 w 1784936"/>
              <a:gd name="connsiteY3" fmla="*/ 1129638 h 1129638"/>
            </a:gdLst>
            <a:ahLst/>
            <a:cxnLst>
              <a:cxn ang="0">
                <a:pos x="connsiteX0" y="connsiteY0"/>
              </a:cxn>
              <a:cxn ang="0">
                <a:pos x="connsiteX1" y="connsiteY1"/>
              </a:cxn>
              <a:cxn ang="0">
                <a:pos x="connsiteX2" y="connsiteY2"/>
              </a:cxn>
              <a:cxn ang="0">
                <a:pos x="connsiteX3" y="connsiteY3"/>
              </a:cxn>
            </a:cxnLst>
            <a:rect l="l" t="t" r="r" b="b"/>
            <a:pathLst>
              <a:path w="1784936" h="1129638">
                <a:moveTo>
                  <a:pt x="0" y="0"/>
                </a:moveTo>
                <a:lnTo>
                  <a:pt x="827853" y="0"/>
                </a:lnTo>
                <a:lnTo>
                  <a:pt x="827853" y="1129638"/>
                </a:lnTo>
                <a:lnTo>
                  <a:pt x="1784936" y="1129638"/>
                </a:lnTo>
              </a:path>
            </a:pathLst>
          </a:custGeom>
          <a:noFill/>
          <a:ln w="25400" cap="flat">
            <a:solidFill>
              <a:srgbClr val="7C7C76"/>
            </a:solidFill>
            <a:prstDash val="solid"/>
            <a:miter/>
          </a:ln>
        </p:spPr>
        <p:txBody>
          <a:bodyPr rtlCol="0" anchor="ctr"/>
          <a:lstStyle/>
          <a:p>
            <a:endParaRPr lang="en-GB" sz="600"/>
          </a:p>
        </p:txBody>
      </p:sp>
      <p:sp>
        <p:nvSpPr>
          <p:cNvPr id="244" name="Freeform: Shape 243">
            <a:extLst>
              <a:ext uri="{FF2B5EF4-FFF2-40B4-BE49-F238E27FC236}">
                <a16:creationId xmlns:a16="http://schemas.microsoft.com/office/drawing/2014/main" id="{1D695649-5DE3-0AF1-ACF8-CFFE6F09BA43}"/>
              </a:ext>
            </a:extLst>
          </p:cNvPr>
          <p:cNvSpPr/>
          <p:nvPr userDrawn="1"/>
        </p:nvSpPr>
        <p:spPr>
          <a:xfrm>
            <a:off x="1848697" y="2789796"/>
            <a:ext cx="0" cy="67945"/>
          </a:xfrm>
          <a:custGeom>
            <a:avLst/>
            <a:gdLst>
              <a:gd name="connsiteX0" fmla="*/ 0 w 4358"/>
              <a:gd name="connsiteY0" fmla="*/ 0 h 24253"/>
              <a:gd name="connsiteX1" fmla="*/ 0 w 4358"/>
              <a:gd name="connsiteY1" fmla="*/ 24254 h 24253"/>
            </a:gdLst>
            <a:ahLst/>
            <a:cxnLst>
              <a:cxn ang="0">
                <a:pos x="connsiteX0" y="connsiteY0"/>
              </a:cxn>
              <a:cxn ang="0">
                <a:pos x="connsiteX1" y="connsiteY1"/>
              </a:cxn>
            </a:cxnLst>
            <a:rect l="l" t="t" r="r" b="b"/>
            <a:pathLst>
              <a:path w="4358" h="24253">
                <a:moveTo>
                  <a:pt x="0" y="0"/>
                </a:moveTo>
                <a:lnTo>
                  <a:pt x="0" y="24254"/>
                </a:lnTo>
              </a:path>
            </a:pathLst>
          </a:custGeom>
          <a:ln w="25400" cap="flat">
            <a:solidFill>
              <a:srgbClr val="954A35"/>
            </a:solidFill>
            <a:prstDash val="solid"/>
            <a:miter/>
          </a:ln>
        </p:spPr>
        <p:txBody>
          <a:bodyPr rtlCol="0" anchor="ctr"/>
          <a:lstStyle/>
          <a:p>
            <a:endParaRPr lang="en-GB" sz="600"/>
          </a:p>
        </p:txBody>
      </p:sp>
      <p:sp>
        <p:nvSpPr>
          <p:cNvPr id="245" name="Freeform: Shape 244">
            <a:extLst>
              <a:ext uri="{FF2B5EF4-FFF2-40B4-BE49-F238E27FC236}">
                <a16:creationId xmlns:a16="http://schemas.microsoft.com/office/drawing/2014/main" id="{ADE90920-8133-4E62-C3DF-2535BD16E3B6}"/>
              </a:ext>
            </a:extLst>
          </p:cNvPr>
          <p:cNvSpPr/>
          <p:nvPr userDrawn="1"/>
        </p:nvSpPr>
        <p:spPr>
          <a:xfrm>
            <a:off x="1938254" y="2789796"/>
            <a:ext cx="0" cy="67945"/>
          </a:xfrm>
          <a:custGeom>
            <a:avLst/>
            <a:gdLst>
              <a:gd name="connsiteX0" fmla="*/ 0 w 4358"/>
              <a:gd name="connsiteY0" fmla="*/ 0 h 36423"/>
              <a:gd name="connsiteX1" fmla="*/ 0 w 4358"/>
              <a:gd name="connsiteY1" fmla="*/ 36423 h 36423"/>
            </a:gdLst>
            <a:ahLst/>
            <a:cxnLst>
              <a:cxn ang="0">
                <a:pos x="connsiteX0" y="connsiteY0"/>
              </a:cxn>
              <a:cxn ang="0">
                <a:pos x="connsiteX1" y="connsiteY1"/>
              </a:cxn>
            </a:cxnLst>
            <a:rect l="l" t="t" r="r" b="b"/>
            <a:pathLst>
              <a:path w="4358" h="36423">
                <a:moveTo>
                  <a:pt x="0" y="0"/>
                </a:moveTo>
                <a:lnTo>
                  <a:pt x="0" y="36423"/>
                </a:lnTo>
              </a:path>
            </a:pathLst>
          </a:custGeom>
          <a:ln w="25400" cap="flat">
            <a:solidFill>
              <a:srgbClr val="7C7C76"/>
            </a:solidFill>
            <a:prstDash val="solid"/>
            <a:miter/>
          </a:ln>
        </p:spPr>
        <p:txBody>
          <a:bodyPr rtlCol="0" anchor="ctr"/>
          <a:lstStyle/>
          <a:p>
            <a:endParaRPr lang="en-GB" sz="600"/>
          </a:p>
        </p:txBody>
      </p:sp>
      <p:sp>
        <p:nvSpPr>
          <p:cNvPr id="246" name="Freeform: Shape 245">
            <a:extLst>
              <a:ext uri="{FF2B5EF4-FFF2-40B4-BE49-F238E27FC236}">
                <a16:creationId xmlns:a16="http://schemas.microsoft.com/office/drawing/2014/main" id="{AF0BED41-0545-E2CD-6BF5-4FBB3C202CB5}"/>
              </a:ext>
            </a:extLst>
          </p:cNvPr>
          <p:cNvSpPr/>
          <p:nvPr userDrawn="1"/>
        </p:nvSpPr>
        <p:spPr>
          <a:xfrm>
            <a:off x="1848697" y="2665608"/>
            <a:ext cx="0" cy="67945"/>
          </a:xfrm>
          <a:custGeom>
            <a:avLst/>
            <a:gdLst>
              <a:gd name="connsiteX0" fmla="*/ 0 w 4358"/>
              <a:gd name="connsiteY0" fmla="*/ 0 h 85016"/>
              <a:gd name="connsiteX1" fmla="*/ 0 w 4358"/>
              <a:gd name="connsiteY1" fmla="*/ 85016 h 85016"/>
            </a:gdLst>
            <a:ahLst/>
            <a:cxnLst>
              <a:cxn ang="0">
                <a:pos x="connsiteX0" y="connsiteY0"/>
              </a:cxn>
              <a:cxn ang="0">
                <a:pos x="connsiteX1" y="connsiteY1"/>
              </a:cxn>
            </a:cxnLst>
            <a:rect l="l" t="t" r="r" b="b"/>
            <a:pathLst>
              <a:path w="4358" h="85016">
                <a:moveTo>
                  <a:pt x="0" y="0"/>
                </a:moveTo>
                <a:lnTo>
                  <a:pt x="0" y="85016"/>
                </a:lnTo>
              </a:path>
            </a:pathLst>
          </a:custGeom>
          <a:ln w="25400" cap="flat">
            <a:solidFill>
              <a:srgbClr val="954A35"/>
            </a:solidFill>
            <a:prstDash val="solid"/>
            <a:miter/>
          </a:ln>
        </p:spPr>
        <p:txBody>
          <a:bodyPr rtlCol="0" anchor="ctr"/>
          <a:lstStyle/>
          <a:p>
            <a:endParaRPr lang="en-GB" sz="600"/>
          </a:p>
        </p:txBody>
      </p:sp>
      <p:sp>
        <p:nvSpPr>
          <p:cNvPr id="247" name="Freeform: Shape 246">
            <a:extLst>
              <a:ext uri="{FF2B5EF4-FFF2-40B4-BE49-F238E27FC236}">
                <a16:creationId xmlns:a16="http://schemas.microsoft.com/office/drawing/2014/main" id="{DF60070F-411F-AB63-3BB7-2FC708CBF9B1}"/>
              </a:ext>
            </a:extLst>
          </p:cNvPr>
          <p:cNvSpPr/>
          <p:nvPr userDrawn="1"/>
        </p:nvSpPr>
        <p:spPr>
          <a:xfrm>
            <a:off x="1938254" y="2665608"/>
            <a:ext cx="0" cy="67945"/>
          </a:xfrm>
          <a:custGeom>
            <a:avLst/>
            <a:gdLst>
              <a:gd name="connsiteX0" fmla="*/ 0 w 4358"/>
              <a:gd name="connsiteY0" fmla="*/ 0 h 85016"/>
              <a:gd name="connsiteX1" fmla="*/ 0 w 4358"/>
              <a:gd name="connsiteY1" fmla="*/ 85016 h 85016"/>
            </a:gdLst>
            <a:ahLst/>
            <a:cxnLst>
              <a:cxn ang="0">
                <a:pos x="connsiteX0" y="connsiteY0"/>
              </a:cxn>
              <a:cxn ang="0">
                <a:pos x="connsiteX1" y="connsiteY1"/>
              </a:cxn>
            </a:cxnLst>
            <a:rect l="l" t="t" r="r" b="b"/>
            <a:pathLst>
              <a:path w="4358" h="85016">
                <a:moveTo>
                  <a:pt x="0" y="0"/>
                </a:moveTo>
                <a:lnTo>
                  <a:pt x="0" y="85016"/>
                </a:lnTo>
              </a:path>
            </a:pathLst>
          </a:custGeom>
          <a:ln w="25400" cap="flat">
            <a:solidFill>
              <a:srgbClr val="7C7C76"/>
            </a:solidFill>
            <a:prstDash val="solid"/>
            <a:miter/>
          </a:ln>
        </p:spPr>
        <p:txBody>
          <a:bodyPr rtlCol="0" anchor="ctr"/>
          <a:lstStyle/>
          <a:p>
            <a:endParaRPr lang="en-GB" sz="600"/>
          </a:p>
        </p:txBody>
      </p:sp>
      <p:sp>
        <p:nvSpPr>
          <p:cNvPr id="248" name="Freeform: Shape 247">
            <a:extLst>
              <a:ext uri="{FF2B5EF4-FFF2-40B4-BE49-F238E27FC236}">
                <a16:creationId xmlns:a16="http://schemas.microsoft.com/office/drawing/2014/main" id="{AA7252A0-0001-E10E-CE85-F6A5C8A1388D}"/>
              </a:ext>
            </a:extLst>
          </p:cNvPr>
          <p:cNvSpPr/>
          <p:nvPr userDrawn="1"/>
        </p:nvSpPr>
        <p:spPr>
          <a:xfrm>
            <a:off x="1848697" y="2535527"/>
            <a:ext cx="0" cy="67945"/>
          </a:xfrm>
          <a:custGeom>
            <a:avLst/>
            <a:gdLst>
              <a:gd name="connsiteX0" fmla="*/ 0 w 4358"/>
              <a:gd name="connsiteY0" fmla="*/ 0 h 24296"/>
              <a:gd name="connsiteX1" fmla="*/ 0 w 4358"/>
              <a:gd name="connsiteY1" fmla="*/ 24297 h 24296"/>
            </a:gdLst>
            <a:ahLst/>
            <a:cxnLst>
              <a:cxn ang="0">
                <a:pos x="connsiteX0" y="connsiteY0"/>
              </a:cxn>
              <a:cxn ang="0">
                <a:pos x="connsiteX1" y="connsiteY1"/>
              </a:cxn>
            </a:cxnLst>
            <a:rect l="l" t="t" r="r" b="b"/>
            <a:pathLst>
              <a:path w="4358" h="24296">
                <a:moveTo>
                  <a:pt x="0" y="0"/>
                </a:moveTo>
                <a:lnTo>
                  <a:pt x="0" y="24297"/>
                </a:lnTo>
              </a:path>
            </a:pathLst>
          </a:custGeom>
          <a:ln w="25400" cap="flat">
            <a:solidFill>
              <a:srgbClr val="954A35"/>
            </a:solidFill>
            <a:prstDash val="solid"/>
            <a:miter/>
          </a:ln>
        </p:spPr>
        <p:txBody>
          <a:bodyPr rtlCol="0" anchor="ctr"/>
          <a:lstStyle/>
          <a:p>
            <a:endParaRPr lang="en-GB" sz="600"/>
          </a:p>
        </p:txBody>
      </p:sp>
      <p:sp>
        <p:nvSpPr>
          <p:cNvPr id="249" name="Freeform: Shape 248">
            <a:extLst>
              <a:ext uri="{FF2B5EF4-FFF2-40B4-BE49-F238E27FC236}">
                <a16:creationId xmlns:a16="http://schemas.microsoft.com/office/drawing/2014/main" id="{04E0248E-88C5-ED32-CE48-F015505A6306}"/>
              </a:ext>
            </a:extLst>
          </p:cNvPr>
          <p:cNvSpPr/>
          <p:nvPr userDrawn="1"/>
        </p:nvSpPr>
        <p:spPr>
          <a:xfrm>
            <a:off x="1938254" y="2535527"/>
            <a:ext cx="0" cy="67945"/>
          </a:xfrm>
          <a:custGeom>
            <a:avLst/>
            <a:gdLst>
              <a:gd name="connsiteX0" fmla="*/ 0 w 4358"/>
              <a:gd name="connsiteY0" fmla="*/ 0 h 24296"/>
              <a:gd name="connsiteX1" fmla="*/ 0 w 4358"/>
              <a:gd name="connsiteY1" fmla="*/ 24297 h 24296"/>
            </a:gdLst>
            <a:ahLst/>
            <a:cxnLst>
              <a:cxn ang="0">
                <a:pos x="connsiteX0" y="connsiteY0"/>
              </a:cxn>
              <a:cxn ang="0">
                <a:pos x="connsiteX1" y="connsiteY1"/>
              </a:cxn>
            </a:cxnLst>
            <a:rect l="l" t="t" r="r" b="b"/>
            <a:pathLst>
              <a:path w="4358" h="24296">
                <a:moveTo>
                  <a:pt x="0" y="0"/>
                </a:moveTo>
                <a:lnTo>
                  <a:pt x="0" y="24297"/>
                </a:lnTo>
              </a:path>
            </a:pathLst>
          </a:custGeom>
          <a:ln w="25400" cap="flat">
            <a:solidFill>
              <a:srgbClr val="7C7C76"/>
            </a:solidFill>
            <a:prstDash val="solid"/>
            <a:miter/>
          </a:ln>
        </p:spPr>
        <p:txBody>
          <a:bodyPr rtlCol="0" anchor="ctr"/>
          <a:lstStyle/>
          <a:p>
            <a:endParaRPr lang="en-GB" sz="600"/>
          </a:p>
        </p:txBody>
      </p:sp>
      <p:sp>
        <p:nvSpPr>
          <p:cNvPr id="250" name="Freeform: Shape 249">
            <a:extLst>
              <a:ext uri="{FF2B5EF4-FFF2-40B4-BE49-F238E27FC236}">
                <a16:creationId xmlns:a16="http://schemas.microsoft.com/office/drawing/2014/main" id="{431AEA87-3B2E-4375-AF22-96C1342FEDE5}"/>
              </a:ext>
            </a:extLst>
          </p:cNvPr>
          <p:cNvSpPr/>
          <p:nvPr userDrawn="1"/>
        </p:nvSpPr>
        <p:spPr>
          <a:xfrm>
            <a:off x="1848696" y="2143206"/>
            <a:ext cx="720097" cy="335018"/>
          </a:xfrm>
          <a:custGeom>
            <a:avLst/>
            <a:gdLst>
              <a:gd name="connsiteX0" fmla="*/ 0 w 556028"/>
              <a:gd name="connsiteY0" fmla="*/ 206456 h 206455"/>
              <a:gd name="connsiteX1" fmla="*/ 0 w 556028"/>
              <a:gd name="connsiteY1" fmla="*/ 0 h 206455"/>
              <a:gd name="connsiteX2" fmla="*/ 556029 w 556028"/>
              <a:gd name="connsiteY2" fmla="*/ 0 h 206455"/>
              <a:gd name="connsiteX3" fmla="*/ 556029 w 556028"/>
              <a:gd name="connsiteY3" fmla="*/ 85016 h 206455"/>
              <a:gd name="connsiteX0" fmla="*/ 0 w 556029"/>
              <a:gd name="connsiteY0" fmla="*/ 206456 h 206456"/>
              <a:gd name="connsiteX1" fmla="*/ 0 w 556029"/>
              <a:gd name="connsiteY1" fmla="*/ 0 h 206456"/>
              <a:gd name="connsiteX2" fmla="*/ 556029 w 556029"/>
              <a:gd name="connsiteY2" fmla="*/ 0 h 206456"/>
              <a:gd name="connsiteX3" fmla="*/ 556029 w 556029"/>
              <a:gd name="connsiteY3" fmla="*/ 92978 h 206456"/>
              <a:gd name="connsiteX0" fmla="*/ 0 w 556029"/>
              <a:gd name="connsiteY0" fmla="*/ 206456 h 206456"/>
              <a:gd name="connsiteX1" fmla="*/ 0 w 556029"/>
              <a:gd name="connsiteY1" fmla="*/ 0 h 206456"/>
              <a:gd name="connsiteX2" fmla="*/ 556029 w 556029"/>
              <a:gd name="connsiteY2" fmla="*/ 0 h 206456"/>
              <a:gd name="connsiteX3" fmla="*/ 556029 w 556029"/>
              <a:gd name="connsiteY3" fmla="*/ 101287 h 206456"/>
            </a:gdLst>
            <a:ahLst/>
            <a:cxnLst>
              <a:cxn ang="0">
                <a:pos x="connsiteX0" y="connsiteY0"/>
              </a:cxn>
              <a:cxn ang="0">
                <a:pos x="connsiteX1" y="connsiteY1"/>
              </a:cxn>
              <a:cxn ang="0">
                <a:pos x="connsiteX2" y="connsiteY2"/>
              </a:cxn>
              <a:cxn ang="0">
                <a:pos x="connsiteX3" y="connsiteY3"/>
              </a:cxn>
            </a:cxnLst>
            <a:rect l="l" t="t" r="r" b="b"/>
            <a:pathLst>
              <a:path w="556029" h="206456">
                <a:moveTo>
                  <a:pt x="0" y="206456"/>
                </a:moveTo>
                <a:lnTo>
                  <a:pt x="0" y="0"/>
                </a:lnTo>
                <a:lnTo>
                  <a:pt x="556029" y="0"/>
                </a:lnTo>
                <a:lnTo>
                  <a:pt x="556029" y="101287"/>
                </a:lnTo>
              </a:path>
            </a:pathLst>
          </a:custGeom>
          <a:noFill/>
          <a:ln w="25400" cap="flat">
            <a:solidFill>
              <a:srgbClr val="954A35"/>
            </a:solidFill>
            <a:prstDash val="solid"/>
            <a:miter/>
          </a:ln>
        </p:spPr>
        <p:txBody>
          <a:bodyPr rtlCol="0" anchor="ctr"/>
          <a:lstStyle/>
          <a:p>
            <a:endParaRPr lang="en-GB" sz="600"/>
          </a:p>
        </p:txBody>
      </p:sp>
      <p:sp>
        <p:nvSpPr>
          <p:cNvPr id="251" name="Freeform: Shape 250">
            <a:extLst>
              <a:ext uri="{FF2B5EF4-FFF2-40B4-BE49-F238E27FC236}">
                <a16:creationId xmlns:a16="http://schemas.microsoft.com/office/drawing/2014/main" id="{C282FCAF-73A8-458F-FE2E-871F53BC661A}"/>
              </a:ext>
            </a:extLst>
          </p:cNvPr>
          <p:cNvSpPr/>
          <p:nvPr userDrawn="1"/>
        </p:nvSpPr>
        <p:spPr>
          <a:xfrm>
            <a:off x="1938253" y="2245880"/>
            <a:ext cx="512424" cy="229607"/>
          </a:xfrm>
          <a:custGeom>
            <a:avLst/>
            <a:gdLst>
              <a:gd name="connsiteX0" fmla="*/ 0 w 383065"/>
              <a:gd name="connsiteY0" fmla="*/ 145736 h 145736"/>
              <a:gd name="connsiteX1" fmla="*/ 0 w 383065"/>
              <a:gd name="connsiteY1" fmla="*/ 0 h 145736"/>
              <a:gd name="connsiteX2" fmla="*/ 383065 w 383065"/>
              <a:gd name="connsiteY2" fmla="*/ 0 h 145736"/>
              <a:gd name="connsiteX3" fmla="*/ 383065 w 383065"/>
              <a:gd name="connsiteY3" fmla="*/ 24297 h 145736"/>
              <a:gd name="connsiteX0" fmla="*/ 0 w 383065"/>
              <a:gd name="connsiteY0" fmla="*/ 145736 h 145736"/>
              <a:gd name="connsiteX1" fmla="*/ 0 w 383065"/>
              <a:gd name="connsiteY1" fmla="*/ 0 h 145736"/>
              <a:gd name="connsiteX2" fmla="*/ 383065 w 383065"/>
              <a:gd name="connsiteY2" fmla="*/ 0 h 145736"/>
              <a:gd name="connsiteX3" fmla="*/ 383065 w 383065"/>
              <a:gd name="connsiteY3" fmla="*/ 39720 h 145736"/>
            </a:gdLst>
            <a:ahLst/>
            <a:cxnLst>
              <a:cxn ang="0">
                <a:pos x="connsiteX0" y="connsiteY0"/>
              </a:cxn>
              <a:cxn ang="0">
                <a:pos x="connsiteX1" y="connsiteY1"/>
              </a:cxn>
              <a:cxn ang="0">
                <a:pos x="connsiteX2" y="connsiteY2"/>
              </a:cxn>
              <a:cxn ang="0">
                <a:pos x="connsiteX3" y="connsiteY3"/>
              </a:cxn>
            </a:cxnLst>
            <a:rect l="l" t="t" r="r" b="b"/>
            <a:pathLst>
              <a:path w="383065" h="145736">
                <a:moveTo>
                  <a:pt x="0" y="145736"/>
                </a:moveTo>
                <a:lnTo>
                  <a:pt x="0" y="0"/>
                </a:lnTo>
                <a:lnTo>
                  <a:pt x="383065" y="0"/>
                </a:lnTo>
                <a:lnTo>
                  <a:pt x="383065" y="39720"/>
                </a:lnTo>
              </a:path>
            </a:pathLst>
          </a:custGeom>
          <a:noFill/>
          <a:ln w="25400" cap="flat">
            <a:solidFill>
              <a:srgbClr val="7C7C76"/>
            </a:solidFill>
            <a:prstDash val="solid"/>
            <a:miter/>
          </a:ln>
        </p:spPr>
        <p:txBody>
          <a:bodyPr rtlCol="0" anchor="ctr"/>
          <a:lstStyle/>
          <a:p>
            <a:endParaRPr lang="en-GB" sz="600"/>
          </a:p>
        </p:txBody>
      </p:sp>
      <p:sp>
        <p:nvSpPr>
          <p:cNvPr id="252" name="Freeform: Shape 251">
            <a:extLst>
              <a:ext uri="{FF2B5EF4-FFF2-40B4-BE49-F238E27FC236}">
                <a16:creationId xmlns:a16="http://schemas.microsoft.com/office/drawing/2014/main" id="{394E4A58-0AA2-F413-6CDF-13D986DA7290}"/>
              </a:ext>
            </a:extLst>
          </p:cNvPr>
          <p:cNvSpPr/>
          <p:nvPr userDrawn="1"/>
        </p:nvSpPr>
        <p:spPr>
          <a:xfrm>
            <a:off x="2442475" y="5646670"/>
            <a:ext cx="76784" cy="172296"/>
          </a:xfrm>
          <a:custGeom>
            <a:avLst/>
            <a:gdLst>
              <a:gd name="connsiteX0" fmla="*/ 0 w 74145"/>
              <a:gd name="connsiteY0" fmla="*/ 0 h 170075"/>
              <a:gd name="connsiteX1" fmla="*/ 74146 w 74145"/>
              <a:gd name="connsiteY1" fmla="*/ 0 h 170075"/>
              <a:gd name="connsiteX2" fmla="*/ 74146 w 74145"/>
              <a:gd name="connsiteY2" fmla="*/ 170075 h 170075"/>
              <a:gd name="connsiteX3" fmla="*/ 0 w 74145"/>
              <a:gd name="connsiteY3" fmla="*/ 170075 h 170075"/>
            </a:gdLst>
            <a:ahLst/>
            <a:cxnLst>
              <a:cxn ang="0">
                <a:pos x="connsiteX0" y="connsiteY0"/>
              </a:cxn>
              <a:cxn ang="0">
                <a:pos x="connsiteX1" y="connsiteY1"/>
              </a:cxn>
              <a:cxn ang="0">
                <a:pos x="connsiteX2" y="connsiteY2"/>
              </a:cxn>
              <a:cxn ang="0">
                <a:pos x="connsiteX3" y="connsiteY3"/>
              </a:cxn>
            </a:cxnLst>
            <a:rect l="l" t="t" r="r" b="b"/>
            <a:pathLst>
              <a:path w="74145" h="170075">
                <a:moveTo>
                  <a:pt x="0" y="0"/>
                </a:moveTo>
                <a:lnTo>
                  <a:pt x="74146" y="0"/>
                </a:lnTo>
                <a:lnTo>
                  <a:pt x="74146" y="170075"/>
                </a:lnTo>
                <a:lnTo>
                  <a:pt x="0" y="170075"/>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53" name="Freeform: Shape 252">
            <a:extLst>
              <a:ext uri="{FF2B5EF4-FFF2-40B4-BE49-F238E27FC236}">
                <a16:creationId xmlns:a16="http://schemas.microsoft.com/office/drawing/2014/main" id="{B1FAE09F-085F-E948-B236-053196575EC6}"/>
              </a:ext>
            </a:extLst>
          </p:cNvPr>
          <p:cNvSpPr/>
          <p:nvPr userDrawn="1"/>
        </p:nvSpPr>
        <p:spPr>
          <a:xfrm>
            <a:off x="2404059" y="5585895"/>
            <a:ext cx="153570" cy="60774"/>
          </a:xfrm>
          <a:custGeom>
            <a:avLst/>
            <a:gdLst>
              <a:gd name="connsiteX0" fmla="*/ 0 w 148291"/>
              <a:gd name="connsiteY0" fmla="*/ 0 h 24296"/>
              <a:gd name="connsiteX1" fmla="*/ 148292 w 148291"/>
              <a:gd name="connsiteY1" fmla="*/ 0 h 24296"/>
              <a:gd name="connsiteX2" fmla="*/ 148292 w 148291"/>
              <a:gd name="connsiteY2" fmla="*/ 24297 h 24296"/>
              <a:gd name="connsiteX3" fmla="*/ 0 w 148291"/>
              <a:gd name="connsiteY3" fmla="*/ 24297 h 24296"/>
            </a:gdLst>
            <a:ahLst/>
            <a:cxnLst>
              <a:cxn ang="0">
                <a:pos x="connsiteX0" y="connsiteY0"/>
              </a:cxn>
              <a:cxn ang="0">
                <a:pos x="connsiteX1" y="connsiteY1"/>
              </a:cxn>
              <a:cxn ang="0">
                <a:pos x="connsiteX2" y="connsiteY2"/>
              </a:cxn>
              <a:cxn ang="0">
                <a:pos x="connsiteX3" y="connsiteY3"/>
              </a:cxn>
            </a:cxnLst>
            <a:rect l="l" t="t" r="r" b="b"/>
            <a:pathLst>
              <a:path w="148291" h="24296">
                <a:moveTo>
                  <a:pt x="0" y="0"/>
                </a:moveTo>
                <a:lnTo>
                  <a:pt x="148292" y="0"/>
                </a:lnTo>
                <a:lnTo>
                  <a:pt x="148292" y="24297"/>
                </a:lnTo>
                <a:lnTo>
                  <a:pt x="0" y="24297"/>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54" name="Freeform: Shape 253">
            <a:extLst>
              <a:ext uri="{FF2B5EF4-FFF2-40B4-BE49-F238E27FC236}">
                <a16:creationId xmlns:a16="http://schemas.microsoft.com/office/drawing/2014/main" id="{D2DE7D10-EF08-443D-7828-E0DE4A318BE5}"/>
              </a:ext>
            </a:extLst>
          </p:cNvPr>
          <p:cNvSpPr/>
          <p:nvPr userDrawn="1"/>
        </p:nvSpPr>
        <p:spPr>
          <a:xfrm>
            <a:off x="2365687" y="4366930"/>
            <a:ext cx="25594" cy="824451"/>
          </a:xfrm>
          <a:custGeom>
            <a:avLst/>
            <a:gdLst>
              <a:gd name="connsiteX0" fmla="*/ 0 w 24715"/>
              <a:gd name="connsiteY0" fmla="*/ 0 h 813826"/>
              <a:gd name="connsiteX1" fmla="*/ 24715 w 24715"/>
              <a:gd name="connsiteY1" fmla="*/ 0 h 813826"/>
              <a:gd name="connsiteX2" fmla="*/ 24715 w 24715"/>
              <a:gd name="connsiteY2" fmla="*/ 813826 h 813826"/>
              <a:gd name="connsiteX3" fmla="*/ 0 w 24715"/>
              <a:gd name="connsiteY3" fmla="*/ 813826 h 813826"/>
            </a:gdLst>
            <a:ahLst/>
            <a:cxnLst>
              <a:cxn ang="0">
                <a:pos x="connsiteX0" y="connsiteY0"/>
              </a:cxn>
              <a:cxn ang="0">
                <a:pos x="connsiteX1" y="connsiteY1"/>
              </a:cxn>
              <a:cxn ang="0">
                <a:pos x="connsiteX2" y="connsiteY2"/>
              </a:cxn>
              <a:cxn ang="0">
                <a:pos x="connsiteX3" y="connsiteY3"/>
              </a:cxn>
            </a:cxnLst>
            <a:rect l="l" t="t" r="r" b="b"/>
            <a:pathLst>
              <a:path w="24715" h="813826">
                <a:moveTo>
                  <a:pt x="0" y="0"/>
                </a:moveTo>
                <a:lnTo>
                  <a:pt x="24715" y="0"/>
                </a:lnTo>
                <a:lnTo>
                  <a:pt x="24715" y="813826"/>
                </a:lnTo>
                <a:lnTo>
                  <a:pt x="0" y="813826"/>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55" name="Freeform: Shape 254">
            <a:extLst>
              <a:ext uri="{FF2B5EF4-FFF2-40B4-BE49-F238E27FC236}">
                <a16:creationId xmlns:a16="http://schemas.microsoft.com/office/drawing/2014/main" id="{F5457842-93AD-7BC8-89F8-7EC4587A07A3}"/>
              </a:ext>
            </a:extLst>
          </p:cNvPr>
          <p:cNvSpPr/>
          <p:nvPr userDrawn="1"/>
        </p:nvSpPr>
        <p:spPr>
          <a:xfrm>
            <a:off x="2570402" y="4366930"/>
            <a:ext cx="25594" cy="824451"/>
          </a:xfrm>
          <a:custGeom>
            <a:avLst/>
            <a:gdLst>
              <a:gd name="connsiteX0" fmla="*/ 0 w 24715"/>
              <a:gd name="connsiteY0" fmla="*/ 0 h 813826"/>
              <a:gd name="connsiteX1" fmla="*/ 24715 w 24715"/>
              <a:gd name="connsiteY1" fmla="*/ 0 h 813826"/>
              <a:gd name="connsiteX2" fmla="*/ 24715 w 24715"/>
              <a:gd name="connsiteY2" fmla="*/ 813826 h 813826"/>
              <a:gd name="connsiteX3" fmla="*/ 0 w 24715"/>
              <a:gd name="connsiteY3" fmla="*/ 813826 h 813826"/>
            </a:gdLst>
            <a:ahLst/>
            <a:cxnLst>
              <a:cxn ang="0">
                <a:pos x="connsiteX0" y="connsiteY0"/>
              </a:cxn>
              <a:cxn ang="0">
                <a:pos x="connsiteX1" y="connsiteY1"/>
              </a:cxn>
              <a:cxn ang="0">
                <a:pos x="connsiteX2" y="connsiteY2"/>
              </a:cxn>
              <a:cxn ang="0">
                <a:pos x="connsiteX3" y="connsiteY3"/>
              </a:cxn>
            </a:cxnLst>
            <a:rect l="l" t="t" r="r" b="b"/>
            <a:pathLst>
              <a:path w="24715" h="813826">
                <a:moveTo>
                  <a:pt x="0" y="0"/>
                </a:moveTo>
                <a:lnTo>
                  <a:pt x="24715" y="0"/>
                </a:lnTo>
                <a:lnTo>
                  <a:pt x="24715" y="813826"/>
                </a:lnTo>
                <a:lnTo>
                  <a:pt x="0" y="813826"/>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56" name="Freeform: Shape 255">
            <a:extLst>
              <a:ext uri="{FF2B5EF4-FFF2-40B4-BE49-F238E27FC236}">
                <a16:creationId xmlns:a16="http://schemas.microsoft.com/office/drawing/2014/main" id="{C78241E1-DA14-1B89-48FD-570A4514F281}"/>
              </a:ext>
            </a:extLst>
          </p:cNvPr>
          <p:cNvSpPr/>
          <p:nvPr userDrawn="1"/>
        </p:nvSpPr>
        <p:spPr>
          <a:xfrm>
            <a:off x="2391282" y="5191381"/>
            <a:ext cx="25594" cy="147682"/>
          </a:xfrm>
          <a:custGeom>
            <a:avLst/>
            <a:gdLst>
              <a:gd name="connsiteX0" fmla="*/ 0 w 24715"/>
              <a:gd name="connsiteY0" fmla="*/ 0 h 145779"/>
              <a:gd name="connsiteX1" fmla="*/ 24715 w 24715"/>
              <a:gd name="connsiteY1" fmla="*/ 0 h 145779"/>
              <a:gd name="connsiteX2" fmla="*/ 24715 w 24715"/>
              <a:gd name="connsiteY2" fmla="*/ 145779 h 145779"/>
              <a:gd name="connsiteX3" fmla="*/ 0 w 24715"/>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24715" h="145779">
                <a:moveTo>
                  <a:pt x="0" y="0"/>
                </a:moveTo>
                <a:lnTo>
                  <a:pt x="24715" y="0"/>
                </a:lnTo>
                <a:lnTo>
                  <a:pt x="24715" y="145779"/>
                </a:lnTo>
                <a:lnTo>
                  <a:pt x="0" y="145779"/>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57" name="Freeform: Shape 256">
            <a:extLst>
              <a:ext uri="{FF2B5EF4-FFF2-40B4-BE49-F238E27FC236}">
                <a16:creationId xmlns:a16="http://schemas.microsoft.com/office/drawing/2014/main" id="{95D625D1-3526-CD8A-BAA1-1EB241C42058}"/>
              </a:ext>
            </a:extLst>
          </p:cNvPr>
          <p:cNvSpPr/>
          <p:nvPr userDrawn="1"/>
        </p:nvSpPr>
        <p:spPr>
          <a:xfrm>
            <a:off x="2544808" y="5191381"/>
            <a:ext cx="25594" cy="147682"/>
          </a:xfrm>
          <a:custGeom>
            <a:avLst/>
            <a:gdLst>
              <a:gd name="connsiteX0" fmla="*/ 0 w 24715"/>
              <a:gd name="connsiteY0" fmla="*/ 0 h 145779"/>
              <a:gd name="connsiteX1" fmla="*/ 24715 w 24715"/>
              <a:gd name="connsiteY1" fmla="*/ 0 h 145779"/>
              <a:gd name="connsiteX2" fmla="*/ 24715 w 24715"/>
              <a:gd name="connsiteY2" fmla="*/ 145779 h 145779"/>
              <a:gd name="connsiteX3" fmla="*/ 0 w 24715"/>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24715" h="145779">
                <a:moveTo>
                  <a:pt x="0" y="0"/>
                </a:moveTo>
                <a:lnTo>
                  <a:pt x="24715" y="0"/>
                </a:lnTo>
                <a:lnTo>
                  <a:pt x="24715" y="145779"/>
                </a:lnTo>
                <a:lnTo>
                  <a:pt x="0" y="145779"/>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58" name="Freeform: Shape 257">
            <a:extLst>
              <a:ext uri="{FF2B5EF4-FFF2-40B4-BE49-F238E27FC236}">
                <a16:creationId xmlns:a16="http://schemas.microsoft.com/office/drawing/2014/main" id="{AD632CCA-7B24-A618-25DA-64FBA6D7D6AF}"/>
              </a:ext>
            </a:extLst>
          </p:cNvPr>
          <p:cNvSpPr/>
          <p:nvPr userDrawn="1"/>
        </p:nvSpPr>
        <p:spPr>
          <a:xfrm>
            <a:off x="2391282" y="4366931"/>
            <a:ext cx="179165" cy="56220"/>
          </a:xfrm>
          <a:custGeom>
            <a:avLst/>
            <a:gdLst>
              <a:gd name="connsiteX0" fmla="*/ 0 w 173007"/>
              <a:gd name="connsiteY0" fmla="*/ 0 h 60719"/>
              <a:gd name="connsiteX1" fmla="*/ 173007 w 173007"/>
              <a:gd name="connsiteY1" fmla="*/ 0 h 60719"/>
              <a:gd name="connsiteX2" fmla="*/ 173007 w 173007"/>
              <a:gd name="connsiteY2" fmla="*/ 60720 h 60719"/>
              <a:gd name="connsiteX3" fmla="*/ 0 w 173007"/>
              <a:gd name="connsiteY3" fmla="*/ 60720 h 60719"/>
            </a:gdLst>
            <a:ahLst/>
            <a:cxnLst>
              <a:cxn ang="0">
                <a:pos x="connsiteX0" y="connsiteY0"/>
              </a:cxn>
              <a:cxn ang="0">
                <a:pos x="connsiteX1" y="connsiteY1"/>
              </a:cxn>
              <a:cxn ang="0">
                <a:pos x="connsiteX2" y="connsiteY2"/>
              </a:cxn>
              <a:cxn ang="0">
                <a:pos x="connsiteX3" y="connsiteY3"/>
              </a:cxn>
            </a:cxnLst>
            <a:rect l="l" t="t" r="r" b="b"/>
            <a:pathLst>
              <a:path w="173007" h="60719">
                <a:moveTo>
                  <a:pt x="0" y="0"/>
                </a:moveTo>
                <a:lnTo>
                  <a:pt x="173007" y="0"/>
                </a:lnTo>
                <a:lnTo>
                  <a:pt x="173007" y="60720"/>
                </a:lnTo>
                <a:lnTo>
                  <a:pt x="0" y="60720"/>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59" name="Freeform: Shape 258">
            <a:extLst>
              <a:ext uri="{FF2B5EF4-FFF2-40B4-BE49-F238E27FC236}">
                <a16:creationId xmlns:a16="http://schemas.microsoft.com/office/drawing/2014/main" id="{EC57C71E-34D8-CEDD-31B5-86926AF3C737}"/>
              </a:ext>
            </a:extLst>
          </p:cNvPr>
          <p:cNvSpPr/>
          <p:nvPr userDrawn="1"/>
        </p:nvSpPr>
        <p:spPr>
          <a:xfrm>
            <a:off x="2442475" y="4194678"/>
            <a:ext cx="76784" cy="172296"/>
          </a:xfrm>
          <a:custGeom>
            <a:avLst/>
            <a:gdLst>
              <a:gd name="connsiteX0" fmla="*/ 0 w 74145"/>
              <a:gd name="connsiteY0" fmla="*/ 0 h 170075"/>
              <a:gd name="connsiteX1" fmla="*/ 74146 w 74145"/>
              <a:gd name="connsiteY1" fmla="*/ 0 h 170075"/>
              <a:gd name="connsiteX2" fmla="*/ 74146 w 74145"/>
              <a:gd name="connsiteY2" fmla="*/ 170076 h 170075"/>
              <a:gd name="connsiteX3" fmla="*/ 0 w 74145"/>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74145" h="170075">
                <a:moveTo>
                  <a:pt x="0" y="0"/>
                </a:moveTo>
                <a:lnTo>
                  <a:pt x="74146" y="0"/>
                </a:lnTo>
                <a:lnTo>
                  <a:pt x="74146" y="170076"/>
                </a:lnTo>
                <a:lnTo>
                  <a:pt x="0" y="170076"/>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60" name="Freeform: Shape 259">
            <a:extLst>
              <a:ext uri="{FF2B5EF4-FFF2-40B4-BE49-F238E27FC236}">
                <a16:creationId xmlns:a16="http://schemas.microsoft.com/office/drawing/2014/main" id="{87241FDD-C532-5D85-A6A7-8296AE21536F}"/>
              </a:ext>
            </a:extLst>
          </p:cNvPr>
          <p:cNvSpPr/>
          <p:nvPr userDrawn="1"/>
        </p:nvSpPr>
        <p:spPr>
          <a:xfrm>
            <a:off x="2391282" y="4563798"/>
            <a:ext cx="25594" cy="172296"/>
          </a:xfrm>
          <a:custGeom>
            <a:avLst/>
            <a:gdLst>
              <a:gd name="connsiteX0" fmla="*/ 0 w 24715"/>
              <a:gd name="connsiteY0" fmla="*/ 0 h 170075"/>
              <a:gd name="connsiteX1" fmla="*/ 24715 w 24715"/>
              <a:gd name="connsiteY1" fmla="*/ 0 h 170075"/>
              <a:gd name="connsiteX2" fmla="*/ 24715 w 24715"/>
              <a:gd name="connsiteY2" fmla="*/ 170076 h 170075"/>
              <a:gd name="connsiteX3" fmla="*/ 0 w 24715"/>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24715" h="170075">
                <a:moveTo>
                  <a:pt x="0" y="0"/>
                </a:moveTo>
                <a:lnTo>
                  <a:pt x="24715" y="0"/>
                </a:lnTo>
                <a:lnTo>
                  <a:pt x="24715" y="170076"/>
                </a:lnTo>
                <a:lnTo>
                  <a:pt x="0" y="170076"/>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61" name="Freeform: Shape 260">
            <a:extLst>
              <a:ext uri="{FF2B5EF4-FFF2-40B4-BE49-F238E27FC236}">
                <a16:creationId xmlns:a16="http://schemas.microsoft.com/office/drawing/2014/main" id="{097D94C9-0501-AAD3-183B-5D65372F975B}"/>
              </a:ext>
            </a:extLst>
          </p:cNvPr>
          <p:cNvSpPr/>
          <p:nvPr userDrawn="1"/>
        </p:nvSpPr>
        <p:spPr>
          <a:xfrm>
            <a:off x="2416877" y="4686866"/>
            <a:ext cx="25594" cy="147682"/>
          </a:xfrm>
          <a:custGeom>
            <a:avLst/>
            <a:gdLst>
              <a:gd name="connsiteX0" fmla="*/ 0 w 24715"/>
              <a:gd name="connsiteY0" fmla="*/ 0 h 145779"/>
              <a:gd name="connsiteX1" fmla="*/ 24715 w 24715"/>
              <a:gd name="connsiteY1" fmla="*/ 0 h 145779"/>
              <a:gd name="connsiteX2" fmla="*/ 24715 w 24715"/>
              <a:gd name="connsiteY2" fmla="*/ 145779 h 145779"/>
              <a:gd name="connsiteX3" fmla="*/ 0 w 24715"/>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24715" h="145779">
                <a:moveTo>
                  <a:pt x="0" y="0"/>
                </a:moveTo>
                <a:lnTo>
                  <a:pt x="24715" y="0"/>
                </a:lnTo>
                <a:lnTo>
                  <a:pt x="24715" y="145779"/>
                </a:lnTo>
                <a:lnTo>
                  <a:pt x="0" y="145779"/>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62" name="Freeform: Shape 261">
            <a:extLst>
              <a:ext uri="{FF2B5EF4-FFF2-40B4-BE49-F238E27FC236}">
                <a16:creationId xmlns:a16="http://schemas.microsoft.com/office/drawing/2014/main" id="{B1294518-5E08-35E0-DB3B-C7D398D6BE3E}"/>
              </a:ext>
            </a:extLst>
          </p:cNvPr>
          <p:cNvSpPr/>
          <p:nvPr userDrawn="1"/>
        </p:nvSpPr>
        <p:spPr>
          <a:xfrm>
            <a:off x="2519259" y="4674578"/>
            <a:ext cx="25594" cy="159966"/>
          </a:xfrm>
          <a:custGeom>
            <a:avLst/>
            <a:gdLst>
              <a:gd name="connsiteX0" fmla="*/ 0 w 24715"/>
              <a:gd name="connsiteY0" fmla="*/ 0 h 157905"/>
              <a:gd name="connsiteX1" fmla="*/ 24715 w 24715"/>
              <a:gd name="connsiteY1" fmla="*/ 0 h 157905"/>
              <a:gd name="connsiteX2" fmla="*/ 24715 w 24715"/>
              <a:gd name="connsiteY2" fmla="*/ 157906 h 157905"/>
              <a:gd name="connsiteX3" fmla="*/ 0 w 24715"/>
              <a:gd name="connsiteY3" fmla="*/ 157906 h 157905"/>
            </a:gdLst>
            <a:ahLst/>
            <a:cxnLst>
              <a:cxn ang="0">
                <a:pos x="connsiteX0" y="connsiteY0"/>
              </a:cxn>
              <a:cxn ang="0">
                <a:pos x="connsiteX1" y="connsiteY1"/>
              </a:cxn>
              <a:cxn ang="0">
                <a:pos x="connsiteX2" y="connsiteY2"/>
              </a:cxn>
              <a:cxn ang="0">
                <a:pos x="connsiteX3" y="connsiteY3"/>
              </a:cxn>
            </a:cxnLst>
            <a:rect l="l" t="t" r="r" b="b"/>
            <a:pathLst>
              <a:path w="24715" h="157905">
                <a:moveTo>
                  <a:pt x="0" y="0"/>
                </a:moveTo>
                <a:lnTo>
                  <a:pt x="24715" y="0"/>
                </a:lnTo>
                <a:lnTo>
                  <a:pt x="24715" y="157906"/>
                </a:lnTo>
                <a:lnTo>
                  <a:pt x="0" y="157906"/>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63" name="Freeform: Shape 262">
            <a:extLst>
              <a:ext uri="{FF2B5EF4-FFF2-40B4-BE49-F238E27FC236}">
                <a16:creationId xmlns:a16="http://schemas.microsoft.com/office/drawing/2014/main" id="{1685C9F4-96F8-A124-23FF-B4C0F440CCEC}"/>
              </a:ext>
            </a:extLst>
          </p:cNvPr>
          <p:cNvSpPr/>
          <p:nvPr userDrawn="1"/>
        </p:nvSpPr>
        <p:spPr>
          <a:xfrm>
            <a:off x="2544808" y="4563798"/>
            <a:ext cx="25594" cy="172296"/>
          </a:xfrm>
          <a:custGeom>
            <a:avLst/>
            <a:gdLst>
              <a:gd name="connsiteX0" fmla="*/ 0 w 24715"/>
              <a:gd name="connsiteY0" fmla="*/ 0 h 170075"/>
              <a:gd name="connsiteX1" fmla="*/ 24715 w 24715"/>
              <a:gd name="connsiteY1" fmla="*/ 0 h 170075"/>
              <a:gd name="connsiteX2" fmla="*/ 24715 w 24715"/>
              <a:gd name="connsiteY2" fmla="*/ 170076 h 170075"/>
              <a:gd name="connsiteX3" fmla="*/ 0 w 24715"/>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24715" h="170075">
                <a:moveTo>
                  <a:pt x="0" y="0"/>
                </a:moveTo>
                <a:lnTo>
                  <a:pt x="24715" y="0"/>
                </a:lnTo>
                <a:lnTo>
                  <a:pt x="24715" y="170076"/>
                </a:lnTo>
                <a:lnTo>
                  <a:pt x="0" y="170076"/>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64" name="Freeform: Shape 263">
            <a:extLst>
              <a:ext uri="{FF2B5EF4-FFF2-40B4-BE49-F238E27FC236}">
                <a16:creationId xmlns:a16="http://schemas.microsoft.com/office/drawing/2014/main" id="{A104AD3B-6B31-B5AD-AF86-3D71ED0CAA7F}"/>
              </a:ext>
            </a:extLst>
          </p:cNvPr>
          <p:cNvSpPr/>
          <p:nvPr userDrawn="1"/>
        </p:nvSpPr>
        <p:spPr>
          <a:xfrm>
            <a:off x="2404059" y="5339062"/>
            <a:ext cx="25594" cy="123068"/>
          </a:xfrm>
          <a:custGeom>
            <a:avLst/>
            <a:gdLst>
              <a:gd name="connsiteX0" fmla="*/ 0 w 24715"/>
              <a:gd name="connsiteY0" fmla="*/ 0 h 121482"/>
              <a:gd name="connsiteX1" fmla="*/ 24715 w 24715"/>
              <a:gd name="connsiteY1" fmla="*/ 0 h 121482"/>
              <a:gd name="connsiteX2" fmla="*/ 24715 w 24715"/>
              <a:gd name="connsiteY2" fmla="*/ 121483 h 121482"/>
              <a:gd name="connsiteX3" fmla="*/ 0 w 24715"/>
              <a:gd name="connsiteY3" fmla="*/ 121483 h 121482"/>
            </a:gdLst>
            <a:ahLst/>
            <a:cxnLst>
              <a:cxn ang="0">
                <a:pos x="connsiteX0" y="connsiteY0"/>
              </a:cxn>
              <a:cxn ang="0">
                <a:pos x="connsiteX1" y="connsiteY1"/>
              </a:cxn>
              <a:cxn ang="0">
                <a:pos x="connsiteX2" y="connsiteY2"/>
              </a:cxn>
              <a:cxn ang="0">
                <a:pos x="connsiteX3" y="connsiteY3"/>
              </a:cxn>
            </a:cxnLst>
            <a:rect l="l" t="t" r="r" b="b"/>
            <a:pathLst>
              <a:path w="24715" h="121482">
                <a:moveTo>
                  <a:pt x="0" y="0"/>
                </a:moveTo>
                <a:lnTo>
                  <a:pt x="24715" y="0"/>
                </a:lnTo>
                <a:lnTo>
                  <a:pt x="24715" y="121483"/>
                </a:lnTo>
                <a:lnTo>
                  <a:pt x="0" y="12148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65" name="Freeform: Shape 264">
            <a:extLst>
              <a:ext uri="{FF2B5EF4-FFF2-40B4-BE49-F238E27FC236}">
                <a16:creationId xmlns:a16="http://schemas.microsoft.com/office/drawing/2014/main" id="{409C8546-6777-C721-FF48-9A8E399A17AB}"/>
              </a:ext>
            </a:extLst>
          </p:cNvPr>
          <p:cNvSpPr/>
          <p:nvPr userDrawn="1"/>
        </p:nvSpPr>
        <p:spPr>
          <a:xfrm>
            <a:off x="2532033" y="5339062"/>
            <a:ext cx="25594" cy="123068"/>
          </a:xfrm>
          <a:custGeom>
            <a:avLst/>
            <a:gdLst>
              <a:gd name="connsiteX0" fmla="*/ 0 w 24715"/>
              <a:gd name="connsiteY0" fmla="*/ 0 h 121482"/>
              <a:gd name="connsiteX1" fmla="*/ 24715 w 24715"/>
              <a:gd name="connsiteY1" fmla="*/ 0 h 121482"/>
              <a:gd name="connsiteX2" fmla="*/ 24715 w 24715"/>
              <a:gd name="connsiteY2" fmla="*/ 121483 h 121482"/>
              <a:gd name="connsiteX3" fmla="*/ 0 w 24715"/>
              <a:gd name="connsiteY3" fmla="*/ 121483 h 121482"/>
            </a:gdLst>
            <a:ahLst/>
            <a:cxnLst>
              <a:cxn ang="0">
                <a:pos x="connsiteX0" y="connsiteY0"/>
              </a:cxn>
              <a:cxn ang="0">
                <a:pos x="connsiteX1" y="connsiteY1"/>
              </a:cxn>
              <a:cxn ang="0">
                <a:pos x="connsiteX2" y="connsiteY2"/>
              </a:cxn>
              <a:cxn ang="0">
                <a:pos x="connsiteX3" y="connsiteY3"/>
              </a:cxn>
            </a:cxnLst>
            <a:rect l="l" t="t" r="r" b="b"/>
            <a:pathLst>
              <a:path w="24715" h="121482">
                <a:moveTo>
                  <a:pt x="0" y="0"/>
                </a:moveTo>
                <a:lnTo>
                  <a:pt x="24715" y="0"/>
                </a:lnTo>
                <a:lnTo>
                  <a:pt x="24715" y="121483"/>
                </a:lnTo>
                <a:lnTo>
                  <a:pt x="0" y="12148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66" name="Freeform: Shape 265">
            <a:extLst>
              <a:ext uri="{FF2B5EF4-FFF2-40B4-BE49-F238E27FC236}">
                <a16:creationId xmlns:a16="http://schemas.microsoft.com/office/drawing/2014/main" id="{858B501B-24EA-7216-4460-F8E2DE1A3AE9}"/>
              </a:ext>
            </a:extLst>
          </p:cNvPr>
          <p:cNvSpPr/>
          <p:nvPr userDrawn="1"/>
        </p:nvSpPr>
        <p:spPr>
          <a:xfrm>
            <a:off x="2468067" y="4785320"/>
            <a:ext cx="25594" cy="836779"/>
          </a:xfrm>
          <a:custGeom>
            <a:avLst/>
            <a:gdLst>
              <a:gd name="connsiteX0" fmla="*/ 0 w 24715"/>
              <a:gd name="connsiteY0" fmla="*/ 0 h 825995"/>
              <a:gd name="connsiteX1" fmla="*/ 24715 w 24715"/>
              <a:gd name="connsiteY1" fmla="*/ 0 h 825995"/>
              <a:gd name="connsiteX2" fmla="*/ 24715 w 24715"/>
              <a:gd name="connsiteY2" fmla="*/ 825996 h 825995"/>
              <a:gd name="connsiteX3" fmla="*/ 0 w 24715"/>
              <a:gd name="connsiteY3" fmla="*/ 825996 h 825995"/>
            </a:gdLst>
            <a:ahLst/>
            <a:cxnLst>
              <a:cxn ang="0">
                <a:pos x="connsiteX0" y="connsiteY0"/>
              </a:cxn>
              <a:cxn ang="0">
                <a:pos x="connsiteX1" y="connsiteY1"/>
              </a:cxn>
              <a:cxn ang="0">
                <a:pos x="connsiteX2" y="connsiteY2"/>
              </a:cxn>
              <a:cxn ang="0">
                <a:pos x="connsiteX3" y="connsiteY3"/>
              </a:cxn>
            </a:cxnLst>
            <a:rect l="l" t="t" r="r" b="b"/>
            <a:pathLst>
              <a:path w="24715" h="825995">
                <a:moveTo>
                  <a:pt x="0" y="0"/>
                </a:moveTo>
                <a:lnTo>
                  <a:pt x="24715" y="0"/>
                </a:lnTo>
                <a:lnTo>
                  <a:pt x="24715" y="825996"/>
                </a:lnTo>
                <a:lnTo>
                  <a:pt x="0" y="825996"/>
                </a:lnTo>
                <a:close/>
              </a:path>
            </a:pathLst>
          </a:custGeom>
          <a:noFill/>
          <a:ln w="6350" cap="flat">
            <a:solidFill>
              <a:schemeClr val="accent5"/>
            </a:solidFill>
            <a:prstDash val="solid"/>
            <a:miter/>
          </a:ln>
        </p:spPr>
        <p:txBody>
          <a:bodyPr rtlCol="0" anchor="ctr"/>
          <a:lstStyle/>
          <a:p>
            <a:endParaRPr lang="en-GB" sz="600"/>
          </a:p>
        </p:txBody>
      </p:sp>
      <p:sp>
        <p:nvSpPr>
          <p:cNvPr id="267" name="Freeform: Shape 266">
            <a:extLst>
              <a:ext uri="{FF2B5EF4-FFF2-40B4-BE49-F238E27FC236}">
                <a16:creationId xmlns:a16="http://schemas.microsoft.com/office/drawing/2014/main" id="{FB83970F-9658-5E8B-09FF-D42E92F7D1DF}"/>
              </a:ext>
            </a:extLst>
          </p:cNvPr>
          <p:cNvSpPr/>
          <p:nvPr userDrawn="1"/>
        </p:nvSpPr>
        <p:spPr>
          <a:xfrm>
            <a:off x="2429651" y="4781550"/>
            <a:ext cx="102380" cy="828221"/>
          </a:xfrm>
          <a:custGeom>
            <a:avLst/>
            <a:gdLst>
              <a:gd name="connsiteX0" fmla="*/ 0 w 98861"/>
              <a:gd name="connsiteY0" fmla="*/ 0 h 813826"/>
              <a:gd name="connsiteX1" fmla="*/ 98861 w 98861"/>
              <a:gd name="connsiteY1" fmla="*/ 0 h 813826"/>
              <a:gd name="connsiteX2" fmla="*/ 98861 w 98861"/>
              <a:gd name="connsiteY2" fmla="*/ 813826 h 813826"/>
              <a:gd name="connsiteX3" fmla="*/ 0 w 98861"/>
              <a:gd name="connsiteY3" fmla="*/ 813826 h 813826"/>
            </a:gdLst>
            <a:ahLst/>
            <a:cxnLst>
              <a:cxn ang="0">
                <a:pos x="connsiteX0" y="connsiteY0"/>
              </a:cxn>
              <a:cxn ang="0">
                <a:pos x="connsiteX1" y="connsiteY1"/>
              </a:cxn>
              <a:cxn ang="0">
                <a:pos x="connsiteX2" y="connsiteY2"/>
              </a:cxn>
              <a:cxn ang="0">
                <a:pos x="connsiteX3" y="connsiteY3"/>
              </a:cxn>
            </a:cxnLst>
            <a:rect l="l" t="t" r="r" b="b"/>
            <a:pathLst>
              <a:path w="98861" h="813826">
                <a:moveTo>
                  <a:pt x="0" y="0"/>
                </a:moveTo>
                <a:lnTo>
                  <a:pt x="98861" y="0"/>
                </a:lnTo>
                <a:lnTo>
                  <a:pt x="98861" y="813826"/>
                </a:lnTo>
                <a:lnTo>
                  <a:pt x="0" y="813826"/>
                </a:lnTo>
                <a:close/>
              </a:path>
            </a:pathLst>
          </a:custGeom>
          <a:solidFill>
            <a:srgbClr val="623E99"/>
          </a:solidFill>
          <a:ln w="6350" cap="flat">
            <a:solidFill>
              <a:schemeClr val="accent5"/>
            </a:solidFill>
            <a:prstDash val="solid"/>
            <a:miter/>
          </a:ln>
        </p:spPr>
        <p:txBody>
          <a:bodyPr rtlCol="0" anchor="ctr"/>
          <a:lstStyle/>
          <a:p>
            <a:endParaRPr lang="en-GB" sz="600"/>
          </a:p>
        </p:txBody>
      </p:sp>
      <p:sp>
        <p:nvSpPr>
          <p:cNvPr id="268" name="Freeform: Shape 267">
            <a:extLst>
              <a:ext uri="{FF2B5EF4-FFF2-40B4-BE49-F238E27FC236}">
                <a16:creationId xmlns:a16="http://schemas.microsoft.com/office/drawing/2014/main" id="{20979365-D65D-CD6E-9A76-5A2059775544}"/>
              </a:ext>
            </a:extLst>
          </p:cNvPr>
          <p:cNvSpPr/>
          <p:nvPr userDrawn="1"/>
        </p:nvSpPr>
        <p:spPr>
          <a:xfrm>
            <a:off x="4161532" y="5170107"/>
            <a:ext cx="486260" cy="689096"/>
          </a:xfrm>
          <a:custGeom>
            <a:avLst/>
            <a:gdLst>
              <a:gd name="connsiteX0" fmla="*/ 0 w 469546"/>
              <a:gd name="connsiteY0" fmla="*/ 0 h 680216"/>
              <a:gd name="connsiteX1" fmla="*/ 308876 w 469546"/>
              <a:gd name="connsiteY1" fmla="*/ 0 h 680216"/>
              <a:gd name="connsiteX2" fmla="*/ 308876 w 469546"/>
              <a:gd name="connsiteY2" fmla="*/ 680217 h 680216"/>
              <a:gd name="connsiteX3" fmla="*/ 469547 w 469546"/>
              <a:gd name="connsiteY3" fmla="*/ 680217 h 680216"/>
            </a:gdLst>
            <a:ahLst/>
            <a:cxnLst>
              <a:cxn ang="0">
                <a:pos x="connsiteX0" y="connsiteY0"/>
              </a:cxn>
              <a:cxn ang="0">
                <a:pos x="connsiteX1" y="connsiteY1"/>
              </a:cxn>
              <a:cxn ang="0">
                <a:pos x="connsiteX2" y="connsiteY2"/>
              </a:cxn>
              <a:cxn ang="0">
                <a:pos x="connsiteX3" y="connsiteY3"/>
              </a:cxn>
            </a:cxnLst>
            <a:rect l="l" t="t" r="r" b="b"/>
            <a:pathLst>
              <a:path w="469546" h="680216">
                <a:moveTo>
                  <a:pt x="0" y="0"/>
                </a:moveTo>
                <a:lnTo>
                  <a:pt x="308876" y="0"/>
                </a:lnTo>
                <a:lnTo>
                  <a:pt x="308876" y="680217"/>
                </a:lnTo>
                <a:lnTo>
                  <a:pt x="469547" y="680217"/>
                </a:lnTo>
              </a:path>
            </a:pathLst>
          </a:custGeom>
          <a:noFill/>
          <a:ln w="6350" cap="flat">
            <a:solidFill>
              <a:schemeClr val="accent5"/>
            </a:solidFill>
            <a:prstDash val="solid"/>
            <a:miter/>
          </a:ln>
        </p:spPr>
        <p:txBody>
          <a:bodyPr rtlCol="0" anchor="ctr"/>
          <a:lstStyle/>
          <a:p>
            <a:endParaRPr lang="en-GB" sz="600"/>
          </a:p>
        </p:txBody>
      </p:sp>
      <p:sp>
        <p:nvSpPr>
          <p:cNvPr id="269" name="Freeform: Shape 268">
            <a:extLst>
              <a:ext uri="{FF2B5EF4-FFF2-40B4-BE49-F238E27FC236}">
                <a16:creationId xmlns:a16="http://schemas.microsoft.com/office/drawing/2014/main" id="{53DECA59-6301-9634-D908-28ED16A7424B}"/>
              </a:ext>
            </a:extLst>
          </p:cNvPr>
          <p:cNvSpPr/>
          <p:nvPr userDrawn="1"/>
        </p:nvSpPr>
        <p:spPr>
          <a:xfrm>
            <a:off x="4157120" y="5199214"/>
            <a:ext cx="486260" cy="689096"/>
          </a:xfrm>
          <a:custGeom>
            <a:avLst/>
            <a:gdLst>
              <a:gd name="connsiteX0" fmla="*/ 0 w 469546"/>
              <a:gd name="connsiteY0" fmla="*/ 0 h 680216"/>
              <a:gd name="connsiteX1" fmla="*/ 284204 w 469546"/>
              <a:gd name="connsiteY1" fmla="*/ 0 h 680216"/>
              <a:gd name="connsiteX2" fmla="*/ 284204 w 469546"/>
              <a:gd name="connsiteY2" fmla="*/ 680217 h 680216"/>
              <a:gd name="connsiteX3" fmla="*/ 469547 w 469546"/>
              <a:gd name="connsiteY3" fmla="*/ 680217 h 680216"/>
            </a:gdLst>
            <a:ahLst/>
            <a:cxnLst>
              <a:cxn ang="0">
                <a:pos x="connsiteX0" y="connsiteY0"/>
              </a:cxn>
              <a:cxn ang="0">
                <a:pos x="connsiteX1" y="connsiteY1"/>
              </a:cxn>
              <a:cxn ang="0">
                <a:pos x="connsiteX2" y="connsiteY2"/>
              </a:cxn>
              <a:cxn ang="0">
                <a:pos x="connsiteX3" y="connsiteY3"/>
              </a:cxn>
            </a:cxnLst>
            <a:rect l="l" t="t" r="r" b="b"/>
            <a:pathLst>
              <a:path w="469546" h="680216">
                <a:moveTo>
                  <a:pt x="0" y="0"/>
                </a:moveTo>
                <a:lnTo>
                  <a:pt x="284204" y="0"/>
                </a:lnTo>
                <a:lnTo>
                  <a:pt x="284204" y="680217"/>
                </a:lnTo>
                <a:lnTo>
                  <a:pt x="469547" y="680217"/>
                </a:lnTo>
              </a:path>
            </a:pathLst>
          </a:custGeom>
          <a:noFill/>
          <a:ln w="6350" cap="flat">
            <a:solidFill>
              <a:schemeClr val="accent5"/>
            </a:solidFill>
            <a:prstDash val="solid"/>
            <a:miter/>
          </a:ln>
        </p:spPr>
        <p:txBody>
          <a:bodyPr rtlCol="0" anchor="ctr"/>
          <a:lstStyle/>
          <a:p>
            <a:endParaRPr lang="en-GB" sz="600"/>
          </a:p>
        </p:txBody>
      </p:sp>
      <p:sp>
        <p:nvSpPr>
          <p:cNvPr id="270" name="Freeform: Shape 269">
            <a:extLst>
              <a:ext uri="{FF2B5EF4-FFF2-40B4-BE49-F238E27FC236}">
                <a16:creationId xmlns:a16="http://schemas.microsoft.com/office/drawing/2014/main" id="{1DE44A3F-034C-5772-EF55-EDC5131B2A1B}"/>
              </a:ext>
            </a:extLst>
          </p:cNvPr>
          <p:cNvSpPr/>
          <p:nvPr userDrawn="1"/>
        </p:nvSpPr>
        <p:spPr>
          <a:xfrm>
            <a:off x="4638968" y="5840238"/>
            <a:ext cx="100094" cy="67945"/>
          </a:xfrm>
          <a:custGeom>
            <a:avLst/>
            <a:gdLst>
              <a:gd name="connsiteX0" fmla="*/ 0 w 74145"/>
              <a:gd name="connsiteY0" fmla="*/ 0 h 48593"/>
              <a:gd name="connsiteX1" fmla="*/ 74146 w 74145"/>
              <a:gd name="connsiteY1" fmla="*/ 0 h 48593"/>
              <a:gd name="connsiteX2" fmla="*/ 74146 w 74145"/>
              <a:gd name="connsiteY2" fmla="*/ 48593 h 48593"/>
              <a:gd name="connsiteX3" fmla="*/ 0 w 74145"/>
              <a:gd name="connsiteY3" fmla="*/ 48593 h 48593"/>
            </a:gdLst>
            <a:ahLst/>
            <a:cxnLst>
              <a:cxn ang="0">
                <a:pos x="connsiteX0" y="connsiteY0"/>
              </a:cxn>
              <a:cxn ang="0">
                <a:pos x="connsiteX1" y="connsiteY1"/>
              </a:cxn>
              <a:cxn ang="0">
                <a:pos x="connsiteX2" y="connsiteY2"/>
              </a:cxn>
              <a:cxn ang="0">
                <a:pos x="connsiteX3" y="connsiteY3"/>
              </a:cxn>
            </a:cxnLst>
            <a:rect l="l" t="t" r="r" b="b"/>
            <a:pathLst>
              <a:path w="74145" h="48593">
                <a:moveTo>
                  <a:pt x="0" y="0"/>
                </a:moveTo>
                <a:lnTo>
                  <a:pt x="74146" y="0"/>
                </a:lnTo>
                <a:lnTo>
                  <a:pt x="74146" y="48593"/>
                </a:lnTo>
                <a:lnTo>
                  <a:pt x="0" y="4859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71" name="Freeform: Shape 270">
            <a:extLst>
              <a:ext uri="{FF2B5EF4-FFF2-40B4-BE49-F238E27FC236}">
                <a16:creationId xmlns:a16="http://schemas.microsoft.com/office/drawing/2014/main" id="{A2CC5536-4AC6-F621-5500-9D099C358100}"/>
              </a:ext>
            </a:extLst>
          </p:cNvPr>
          <p:cNvSpPr/>
          <p:nvPr userDrawn="1"/>
        </p:nvSpPr>
        <p:spPr>
          <a:xfrm>
            <a:off x="4273954" y="3123426"/>
            <a:ext cx="230310" cy="812122"/>
          </a:xfrm>
          <a:custGeom>
            <a:avLst/>
            <a:gdLst>
              <a:gd name="connsiteX0" fmla="*/ 135912 w 222394"/>
              <a:gd name="connsiteY0" fmla="*/ 0 h 801656"/>
              <a:gd name="connsiteX1" fmla="*/ 222394 w 222394"/>
              <a:gd name="connsiteY1" fmla="*/ 0 h 801656"/>
              <a:gd name="connsiteX2" fmla="*/ 222394 w 222394"/>
              <a:gd name="connsiteY2" fmla="*/ 801657 h 801656"/>
              <a:gd name="connsiteX3" fmla="*/ 0 w 222394"/>
              <a:gd name="connsiteY3" fmla="*/ 801657 h 801656"/>
              <a:gd name="connsiteX4" fmla="*/ 0 w 222394"/>
              <a:gd name="connsiteY4" fmla="*/ 0 h 801656"/>
              <a:gd name="connsiteX5" fmla="*/ 86482 w 222394"/>
              <a:gd name="connsiteY5" fmla="*/ 0 h 8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801656">
                <a:moveTo>
                  <a:pt x="135912" y="0"/>
                </a:moveTo>
                <a:lnTo>
                  <a:pt x="222394" y="0"/>
                </a:lnTo>
                <a:lnTo>
                  <a:pt x="222394" y="801657"/>
                </a:lnTo>
                <a:lnTo>
                  <a:pt x="0" y="801657"/>
                </a:lnTo>
                <a:lnTo>
                  <a:pt x="0" y="0"/>
                </a:lnTo>
                <a:lnTo>
                  <a:pt x="86482" y="0"/>
                </a:lnTo>
              </a:path>
            </a:pathLst>
          </a:custGeom>
          <a:solidFill>
            <a:schemeClr val="bg1"/>
          </a:solidFill>
          <a:ln w="6350" cap="flat">
            <a:solidFill>
              <a:schemeClr val="accent5"/>
            </a:solidFill>
            <a:prstDash val="solid"/>
            <a:miter/>
          </a:ln>
        </p:spPr>
        <p:txBody>
          <a:bodyPr rtlCol="0" anchor="ctr"/>
          <a:lstStyle/>
          <a:p>
            <a:endParaRPr lang="en-GB" sz="600"/>
          </a:p>
        </p:txBody>
      </p:sp>
      <p:sp>
        <p:nvSpPr>
          <p:cNvPr id="272" name="Freeform: Shape 271">
            <a:extLst>
              <a:ext uri="{FF2B5EF4-FFF2-40B4-BE49-F238E27FC236}">
                <a16:creationId xmlns:a16="http://schemas.microsoft.com/office/drawing/2014/main" id="{3F36A72D-14B8-0841-9E07-E3921AF83470}"/>
              </a:ext>
            </a:extLst>
          </p:cNvPr>
          <p:cNvSpPr/>
          <p:nvPr userDrawn="1"/>
        </p:nvSpPr>
        <p:spPr>
          <a:xfrm rot="10800000">
            <a:off x="4299503" y="3146898"/>
            <a:ext cx="179165" cy="767377"/>
          </a:xfrm>
          <a:custGeom>
            <a:avLst/>
            <a:gdLst>
              <a:gd name="connsiteX0" fmla="*/ 0 w 173007"/>
              <a:gd name="connsiteY0" fmla="*/ 0 h 631623"/>
              <a:gd name="connsiteX1" fmla="*/ 173007 w 173007"/>
              <a:gd name="connsiteY1" fmla="*/ 0 h 631623"/>
              <a:gd name="connsiteX2" fmla="*/ 173007 w 173007"/>
              <a:gd name="connsiteY2" fmla="*/ 631624 h 631623"/>
              <a:gd name="connsiteX3" fmla="*/ 0 w 173007"/>
              <a:gd name="connsiteY3" fmla="*/ 631624 h 631623"/>
            </a:gdLst>
            <a:ahLst/>
            <a:cxnLst>
              <a:cxn ang="0">
                <a:pos x="connsiteX0" y="connsiteY0"/>
              </a:cxn>
              <a:cxn ang="0">
                <a:pos x="connsiteX1" y="connsiteY1"/>
              </a:cxn>
              <a:cxn ang="0">
                <a:pos x="connsiteX2" y="connsiteY2"/>
              </a:cxn>
              <a:cxn ang="0">
                <a:pos x="connsiteX3" y="connsiteY3"/>
              </a:cxn>
            </a:cxnLst>
            <a:rect l="l" t="t" r="r" b="b"/>
            <a:pathLst>
              <a:path w="173007" h="631623">
                <a:moveTo>
                  <a:pt x="0" y="0"/>
                </a:moveTo>
                <a:lnTo>
                  <a:pt x="173007" y="0"/>
                </a:lnTo>
                <a:lnTo>
                  <a:pt x="173007" y="631624"/>
                </a:lnTo>
                <a:lnTo>
                  <a:pt x="0" y="631624"/>
                </a:lnTo>
                <a:close/>
              </a:path>
            </a:pathLst>
          </a:custGeom>
          <a:solidFill>
            <a:srgbClr val="57C4C3"/>
          </a:solidFill>
          <a:ln w="6350" cap="flat">
            <a:solidFill>
              <a:schemeClr val="accent5"/>
            </a:solidFill>
            <a:prstDash val="solid"/>
            <a:miter/>
          </a:ln>
        </p:spPr>
        <p:txBody>
          <a:bodyPr rtlCol="0" anchor="ctr"/>
          <a:lstStyle/>
          <a:p>
            <a:endParaRPr lang="en-GB" sz="600"/>
          </a:p>
        </p:txBody>
      </p:sp>
      <p:sp>
        <p:nvSpPr>
          <p:cNvPr id="273" name="Freeform: Shape 272">
            <a:extLst>
              <a:ext uri="{FF2B5EF4-FFF2-40B4-BE49-F238E27FC236}">
                <a16:creationId xmlns:a16="http://schemas.microsoft.com/office/drawing/2014/main" id="{D926CF36-550C-0606-18EC-644C35053515}"/>
              </a:ext>
            </a:extLst>
          </p:cNvPr>
          <p:cNvSpPr/>
          <p:nvPr userDrawn="1"/>
        </p:nvSpPr>
        <p:spPr>
          <a:xfrm rot="10800000">
            <a:off x="4299504" y="3237510"/>
            <a:ext cx="179165" cy="3689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74" name="Freeform: Shape 273">
            <a:extLst>
              <a:ext uri="{FF2B5EF4-FFF2-40B4-BE49-F238E27FC236}">
                <a16:creationId xmlns:a16="http://schemas.microsoft.com/office/drawing/2014/main" id="{3405D803-CE89-248F-5762-CEAB292B2193}"/>
              </a:ext>
            </a:extLst>
          </p:cNvPr>
          <p:cNvSpPr/>
          <p:nvPr userDrawn="1"/>
        </p:nvSpPr>
        <p:spPr>
          <a:xfrm>
            <a:off x="457431" y="2302278"/>
            <a:ext cx="153570" cy="931890"/>
          </a:xfrm>
          <a:custGeom>
            <a:avLst/>
            <a:gdLst>
              <a:gd name="connsiteX0" fmla="*/ 0 w 148291"/>
              <a:gd name="connsiteY0" fmla="*/ 0 h 919882"/>
              <a:gd name="connsiteX1" fmla="*/ 23974 w 148291"/>
              <a:gd name="connsiteY1" fmla="*/ 0 h 919882"/>
              <a:gd name="connsiteX2" fmla="*/ 24715 w 148291"/>
              <a:gd name="connsiteY2" fmla="*/ 133652 h 919882"/>
              <a:gd name="connsiteX3" fmla="*/ 123576 w 148291"/>
              <a:gd name="connsiteY3" fmla="*/ 133652 h 919882"/>
              <a:gd name="connsiteX4" fmla="*/ 123576 w 148291"/>
              <a:gd name="connsiteY4" fmla="*/ 0 h 919882"/>
              <a:gd name="connsiteX5" fmla="*/ 148292 w 148291"/>
              <a:gd name="connsiteY5" fmla="*/ 0 h 919882"/>
              <a:gd name="connsiteX6" fmla="*/ 148292 w 148291"/>
              <a:gd name="connsiteY6" fmla="*/ 157906 h 919882"/>
              <a:gd name="connsiteX7" fmla="*/ 110456 w 148291"/>
              <a:gd name="connsiteY7" fmla="*/ 157906 h 919882"/>
              <a:gd name="connsiteX8" fmla="*/ 110456 w 148291"/>
              <a:gd name="connsiteY8" fmla="*/ 170076 h 919882"/>
              <a:gd name="connsiteX9" fmla="*/ 98120 w 148291"/>
              <a:gd name="connsiteY9" fmla="*/ 170076 h 919882"/>
              <a:gd name="connsiteX10" fmla="*/ 98120 w 148291"/>
              <a:gd name="connsiteY10" fmla="*/ 919883 h 919882"/>
              <a:gd name="connsiteX11" fmla="*/ 48690 w 148291"/>
              <a:gd name="connsiteY11" fmla="*/ 919883 h 919882"/>
              <a:gd name="connsiteX12" fmla="*/ 48690 w 148291"/>
              <a:gd name="connsiteY12" fmla="*/ 170076 h 919882"/>
              <a:gd name="connsiteX13" fmla="*/ 36310 w 148291"/>
              <a:gd name="connsiteY13" fmla="*/ 170076 h 919882"/>
              <a:gd name="connsiteX14" fmla="*/ 36310 w 148291"/>
              <a:gd name="connsiteY14" fmla="*/ 157906 h 919882"/>
              <a:gd name="connsiteX15" fmla="*/ 0 w 148291"/>
              <a:gd name="connsiteY15" fmla="*/ 157906 h 919882"/>
              <a:gd name="connsiteX16" fmla="*/ 0 w 148291"/>
              <a:gd name="connsiteY16" fmla="*/ 0 h 9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291" h="919882">
                <a:moveTo>
                  <a:pt x="0" y="0"/>
                </a:moveTo>
                <a:lnTo>
                  <a:pt x="23974" y="0"/>
                </a:lnTo>
                <a:lnTo>
                  <a:pt x="24715" y="133652"/>
                </a:lnTo>
                <a:lnTo>
                  <a:pt x="123576" y="133652"/>
                </a:lnTo>
                <a:lnTo>
                  <a:pt x="123576" y="0"/>
                </a:lnTo>
                <a:lnTo>
                  <a:pt x="148292" y="0"/>
                </a:lnTo>
                <a:lnTo>
                  <a:pt x="148292" y="157906"/>
                </a:lnTo>
                <a:lnTo>
                  <a:pt x="110456" y="157906"/>
                </a:lnTo>
                <a:lnTo>
                  <a:pt x="110456" y="170076"/>
                </a:lnTo>
                <a:lnTo>
                  <a:pt x="98120" y="170076"/>
                </a:lnTo>
                <a:lnTo>
                  <a:pt x="98120" y="919883"/>
                </a:lnTo>
                <a:lnTo>
                  <a:pt x="48690" y="919883"/>
                </a:lnTo>
                <a:lnTo>
                  <a:pt x="48690" y="170076"/>
                </a:lnTo>
                <a:lnTo>
                  <a:pt x="36310" y="170076"/>
                </a:lnTo>
                <a:lnTo>
                  <a:pt x="36310" y="157906"/>
                </a:lnTo>
                <a:lnTo>
                  <a:pt x="0" y="157906"/>
                </a:lnTo>
                <a:lnTo>
                  <a:pt x="0" y="0"/>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75" name="Freeform: Shape 274">
            <a:extLst>
              <a:ext uri="{FF2B5EF4-FFF2-40B4-BE49-F238E27FC236}">
                <a16:creationId xmlns:a16="http://schemas.microsoft.com/office/drawing/2014/main" id="{6A6FBB53-2C5B-09C0-55FE-B91581D5FB67}"/>
              </a:ext>
            </a:extLst>
          </p:cNvPr>
          <p:cNvSpPr/>
          <p:nvPr userDrawn="1"/>
        </p:nvSpPr>
        <p:spPr>
          <a:xfrm>
            <a:off x="495034" y="2452633"/>
            <a:ext cx="76784" cy="24613"/>
          </a:xfrm>
          <a:custGeom>
            <a:avLst/>
            <a:gdLst>
              <a:gd name="connsiteX0" fmla="*/ 0 w 74145"/>
              <a:gd name="connsiteY0" fmla="*/ 0 h 24296"/>
              <a:gd name="connsiteX1" fmla="*/ 74146 w 74145"/>
              <a:gd name="connsiteY1" fmla="*/ 0 h 24296"/>
              <a:gd name="connsiteX2" fmla="*/ 74146 w 74145"/>
              <a:gd name="connsiteY2" fmla="*/ 24296 h 24296"/>
              <a:gd name="connsiteX3" fmla="*/ 0 w 74145"/>
              <a:gd name="connsiteY3" fmla="*/ 24296 h 24296"/>
            </a:gdLst>
            <a:ahLst/>
            <a:cxnLst>
              <a:cxn ang="0">
                <a:pos x="connsiteX0" y="connsiteY0"/>
              </a:cxn>
              <a:cxn ang="0">
                <a:pos x="connsiteX1" y="connsiteY1"/>
              </a:cxn>
              <a:cxn ang="0">
                <a:pos x="connsiteX2" y="connsiteY2"/>
              </a:cxn>
              <a:cxn ang="0">
                <a:pos x="connsiteX3" y="connsiteY3"/>
              </a:cxn>
            </a:cxnLst>
            <a:rect l="l" t="t" r="r" b="b"/>
            <a:pathLst>
              <a:path w="74145" h="24296">
                <a:moveTo>
                  <a:pt x="0" y="0"/>
                </a:moveTo>
                <a:lnTo>
                  <a:pt x="74146" y="0"/>
                </a:lnTo>
                <a:lnTo>
                  <a:pt x="74146" y="24296"/>
                </a:lnTo>
                <a:lnTo>
                  <a:pt x="0" y="24296"/>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76" name="Freeform: Shape 275">
            <a:extLst>
              <a:ext uri="{FF2B5EF4-FFF2-40B4-BE49-F238E27FC236}">
                <a16:creationId xmlns:a16="http://schemas.microsoft.com/office/drawing/2014/main" id="{E2DF947A-8D95-F176-A839-06198742359F}"/>
              </a:ext>
            </a:extLst>
          </p:cNvPr>
          <p:cNvSpPr/>
          <p:nvPr userDrawn="1"/>
        </p:nvSpPr>
        <p:spPr>
          <a:xfrm>
            <a:off x="844127" y="1332816"/>
            <a:ext cx="1413662" cy="1426844"/>
          </a:xfrm>
          <a:custGeom>
            <a:avLst/>
            <a:gdLst>
              <a:gd name="connsiteX0" fmla="*/ 99646 w 1248754"/>
              <a:gd name="connsiteY0" fmla="*/ 0 h 1389358"/>
              <a:gd name="connsiteX1" fmla="*/ 785 w 1248754"/>
              <a:gd name="connsiteY1" fmla="*/ 0 h 1389358"/>
              <a:gd name="connsiteX2" fmla="*/ 0 w 1248754"/>
              <a:gd name="connsiteY2" fmla="*/ 1389358 h 1389358"/>
              <a:gd name="connsiteX3" fmla="*/ 1248754 w 1248754"/>
              <a:gd name="connsiteY3" fmla="*/ 1389358 h 1389358"/>
            </a:gdLst>
            <a:ahLst/>
            <a:cxnLst>
              <a:cxn ang="0">
                <a:pos x="connsiteX0" y="connsiteY0"/>
              </a:cxn>
              <a:cxn ang="0">
                <a:pos x="connsiteX1" y="connsiteY1"/>
              </a:cxn>
              <a:cxn ang="0">
                <a:pos x="connsiteX2" y="connsiteY2"/>
              </a:cxn>
              <a:cxn ang="0">
                <a:pos x="connsiteX3" y="connsiteY3"/>
              </a:cxn>
            </a:cxnLst>
            <a:rect l="l" t="t" r="r" b="b"/>
            <a:pathLst>
              <a:path w="1248754" h="1389358">
                <a:moveTo>
                  <a:pt x="99646" y="0"/>
                </a:moveTo>
                <a:lnTo>
                  <a:pt x="785" y="0"/>
                </a:lnTo>
                <a:lnTo>
                  <a:pt x="0" y="1389358"/>
                </a:lnTo>
                <a:lnTo>
                  <a:pt x="1248754" y="1389358"/>
                </a:lnTo>
              </a:path>
            </a:pathLst>
          </a:custGeom>
          <a:noFill/>
          <a:ln w="25400" cap="flat">
            <a:solidFill>
              <a:srgbClr val="0B914F"/>
            </a:solidFill>
            <a:prstDash val="solid"/>
            <a:miter/>
          </a:ln>
        </p:spPr>
        <p:txBody>
          <a:bodyPr rtlCol="0" anchor="ctr"/>
          <a:lstStyle/>
          <a:p>
            <a:endParaRPr lang="en-GB" sz="600"/>
          </a:p>
        </p:txBody>
      </p:sp>
      <p:sp>
        <p:nvSpPr>
          <p:cNvPr id="277" name="Freeform: Shape 276">
            <a:extLst>
              <a:ext uri="{FF2B5EF4-FFF2-40B4-BE49-F238E27FC236}">
                <a16:creationId xmlns:a16="http://schemas.microsoft.com/office/drawing/2014/main" id="{3B251753-1711-256F-2954-C8643B8D2813}"/>
              </a:ext>
            </a:extLst>
          </p:cNvPr>
          <p:cNvSpPr/>
          <p:nvPr userDrawn="1"/>
        </p:nvSpPr>
        <p:spPr>
          <a:xfrm>
            <a:off x="4312324" y="2307100"/>
            <a:ext cx="153570" cy="931890"/>
          </a:xfrm>
          <a:custGeom>
            <a:avLst/>
            <a:gdLst>
              <a:gd name="connsiteX0" fmla="*/ 0 w 148291"/>
              <a:gd name="connsiteY0" fmla="*/ 0 h 919882"/>
              <a:gd name="connsiteX1" fmla="*/ 23974 w 148291"/>
              <a:gd name="connsiteY1" fmla="*/ 0 h 919882"/>
              <a:gd name="connsiteX2" fmla="*/ 24715 w 148291"/>
              <a:gd name="connsiteY2" fmla="*/ 133652 h 919882"/>
              <a:gd name="connsiteX3" fmla="*/ 123577 w 148291"/>
              <a:gd name="connsiteY3" fmla="*/ 133652 h 919882"/>
              <a:gd name="connsiteX4" fmla="*/ 123577 w 148291"/>
              <a:gd name="connsiteY4" fmla="*/ 0 h 919882"/>
              <a:gd name="connsiteX5" fmla="*/ 148292 w 148291"/>
              <a:gd name="connsiteY5" fmla="*/ 0 h 919882"/>
              <a:gd name="connsiteX6" fmla="*/ 148292 w 148291"/>
              <a:gd name="connsiteY6" fmla="*/ 157906 h 919882"/>
              <a:gd name="connsiteX7" fmla="*/ 110456 w 148291"/>
              <a:gd name="connsiteY7" fmla="*/ 157906 h 919882"/>
              <a:gd name="connsiteX8" fmla="*/ 110456 w 148291"/>
              <a:gd name="connsiteY8" fmla="*/ 170076 h 919882"/>
              <a:gd name="connsiteX9" fmla="*/ 98120 w 148291"/>
              <a:gd name="connsiteY9" fmla="*/ 170076 h 919882"/>
              <a:gd name="connsiteX10" fmla="*/ 98120 w 148291"/>
              <a:gd name="connsiteY10" fmla="*/ 919883 h 919882"/>
              <a:gd name="connsiteX11" fmla="*/ 48689 w 148291"/>
              <a:gd name="connsiteY11" fmla="*/ 919883 h 919882"/>
              <a:gd name="connsiteX12" fmla="*/ 48689 w 148291"/>
              <a:gd name="connsiteY12" fmla="*/ 170076 h 919882"/>
              <a:gd name="connsiteX13" fmla="*/ 36310 w 148291"/>
              <a:gd name="connsiteY13" fmla="*/ 170076 h 919882"/>
              <a:gd name="connsiteX14" fmla="*/ 36310 w 148291"/>
              <a:gd name="connsiteY14" fmla="*/ 157906 h 919882"/>
              <a:gd name="connsiteX15" fmla="*/ 0 w 148291"/>
              <a:gd name="connsiteY15" fmla="*/ 157906 h 919882"/>
              <a:gd name="connsiteX16" fmla="*/ 0 w 148291"/>
              <a:gd name="connsiteY16" fmla="*/ 0 h 9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291" h="919882">
                <a:moveTo>
                  <a:pt x="0" y="0"/>
                </a:moveTo>
                <a:lnTo>
                  <a:pt x="23974" y="0"/>
                </a:lnTo>
                <a:lnTo>
                  <a:pt x="24715" y="133652"/>
                </a:lnTo>
                <a:lnTo>
                  <a:pt x="123577" y="133652"/>
                </a:lnTo>
                <a:lnTo>
                  <a:pt x="123577" y="0"/>
                </a:lnTo>
                <a:lnTo>
                  <a:pt x="148292" y="0"/>
                </a:lnTo>
                <a:lnTo>
                  <a:pt x="148292" y="157906"/>
                </a:lnTo>
                <a:lnTo>
                  <a:pt x="110456" y="157906"/>
                </a:lnTo>
                <a:lnTo>
                  <a:pt x="110456" y="170076"/>
                </a:lnTo>
                <a:lnTo>
                  <a:pt x="98120" y="170076"/>
                </a:lnTo>
                <a:lnTo>
                  <a:pt x="98120" y="919883"/>
                </a:lnTo>
                <a:lnTo>
                  <a:pt x="48689" y="919883"/>
                </a:lnTo>
                <a:lnTo>
                  <a:pt x="48689" y="170076"/>
                </a:lnTo>
                <a:lnTo>
                  <a:pt x="36310" y="170076"/>
                </a:lnTo>
                <a:lnTo>
                  <a:pt x="36310" y="157906"/>
                </a:lnTo>
                <a:lnTo>
                  <a:pt x="0" y="157906"/>
                </a:lnTo>
                <a:lnTo>
                  <a:pt x="0" y="0"/>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78" name="Freeform: Shape 277">
            <a:extLst>
              <a:ext uri="{FF2B5EF4-FFF2-40B4-BE49-F238E27FC236}">
                <a16:creationId xmlns:a16="http://schemas.microsoft.com/office/drawing/2014/main" id="{96761820-906F-56A1-2437-E36B0C0D4BCD}"/>
              </a:ext>
            </a:extLst>
          </p:cNvPr>
          <p:cNvSpPr/>
          <p:nvPr userDrawn="1"/>
        </p:nvSpPr>
        <p:spPr>
          <a:xfrm>
            <a:off x="4349926" y="2457458"/>
            <a:ext cx="76784" cy="24613"/>
          </a:xfrm>
          <a:custGeom>
            <a:avLst/>
            <a:gdLst>
              <a:gd name="connsiteX0" fmla="*/ 0 w 74145"/>
              <a:gd name="connsiteY0" fmla="*/ 0 h 24296"/>
              <a:gd name="connsiteX1" fmla="*/ 74146 w 74145"/>
              <a:gd name="connsiteY1" fmla="*/ 0 h 24296"/>
              <a:gd name="connsiteX2" fmla="*/ 74146 w 74145"/>
              <a:gd name="connsiteY2" fmla="*/ 24296 h 24296"/>
              <a:gd name="connsiteX3" fmla="*/ 0 w 74145"/>
              <a:gd name="connsiteY3" fmla="*/ 24296 h 24296"/>
            </a:gdLst>
            <a:ahLst/>
            <a:cxnLst>
              <a:cxn ang="0">
                <a:pos x="connsiteX0" y="connsiteY0"/>
              </a:cxn>
              <a:cxn ang="0">
                <a:pos x="connsiteX1" y="connsiteY1"/>
              </a:cxn>
              <a:cxn ang="0">
                <a:pos x="connsiteX2" y="connsiteY2"/>
              </a:cxn>
              <a:cxn ang="0">
                <a:pos x="connsiteX3" y="connsiteY3"/>
              </a:cxn>
            </a:cxnLst>
            <a:rect l="l" t="t" r="r" b="b"/>
            <a:pathLst>
              <a:path w="74145" h="24296">
                <a:moveTo>
                  <a:pt x="0" y="0"/>
                </a:moveTo>
                <a:lnTo>
                  <a:pt x="74146" y="0"/>
                </a:lnTo>
                <a:lnTo>
                  <a:pt x="74146" y="24296"/>
                </a:lnTo>
                <a:lnTo>
                  <a:pt x="0" y="24296"/>
                </a:lnTo>
                <a:close/>
              </a:path>
            </a:pathLst>
          </a:custGeom>
          <a:solidFill>
            <a:schemeClr val="bg1"/>
          </a:solidFill>
          <a:ln w="6350" cap="flat">
            <a:solidFill>
              <a:schemeClr val="accent5"/>
            </a:solidFill>
            <a:prstDash val="solid"/>
            <a:miter/>
          </a:ln>
        </p:spPr>
        <p:txBody>
          <a:bodyPr rtlCol="0" anchor="ctr"/>
          <a:lstStyle/>
          <a:p>
            <a:endParaRPr lang="en-GB" sz="600"/>
          </a:p>
        </p:txBody>
      </p:sp>
      <p:cxnSp>
        <p:nvCxnSpPr>
          <p:cNvPr id="279" name="Straight Connector 278">
            <a:extLst>
              <a:ext uri="{FF2B5EF4-FFF2-40B4-BE49-F238E27FC236}">
                <a16:creationId xmlns:a16="http://schemas.microsoft.com/office/drawing/2014/main" id="{42A8DE82-C39F-D808-993B-A071F0290988}"/>
              </a:ext>
            </a:extLst>
          </p:cNvPr>
          <p:cNvCxnSpPr>
            <a:cxnSpLocks/>
          </p:cNvCxnSpPr>
          <p:nvPr userDrawn="1"/>
        </p:nvCxnSpPr>
        <p:spPr>
          <a:xfrm>
            <a:off x="2391283" y="5622053"/>
            <a:ext cx="178381" cy="0"/>
          </a:xfrm>
          <a:prstGeom prst="line">
            <a:avLst/>
          </a:prstGeom>
          <a:ln w="25400" cap="rnd">
            <a:solidFill>
              <a:srgbClr val="623E99"/>
            </a:solidFill>
            <a:round/>
          </a:ln>
        </p:spPr>
        <p:style>
          <a:lnRef idx="1">
            <a:schemeClr val="accent1"/>
          </a:lnRef>
          <a:fillRef idx="0">
            <a:schemeClr val="accent1"/>
          </a:fillRef>
          <a:effectRef idx="0">
            <a:schemeClr val="accent1"/>
          </a:effectRef>
          <a:fontRef idx="minor">
            <a:schemeClr val="tx1"/>
          </a:fontRef>
        </p:style>
      </p:cxnSp>
      <p:sp>
        <p:nvSpPr>
          <p:cNvPr id="280" name="Freeform: Shape 279">
            <a:extLst>
              <a:ext uri="{FF2B5EF4-FFF2-40B4-BE49-F238E27FC236}">
                <a16:creationId xmlns:a16="http://schemas.microsoft.com/office/drawing/2014/main" id="{E0596198-9CAF-35BC-9896-096D9F1B9F7E}"/>
              </a:ext>
            </a:extLst>
          </p:cNvPr>
          <p:cNvSpPr/>
          <p:nvPr userDrawn="1"/>
        </p:nvSpPr>
        <p:spPr>
          <a:xfrm>
            <a:off x="605297" y="5373547"/>
            <a:ext cx="120114" cy="112109"/>
          </a:xfrm>
          <a:custGeom>
            <a:avLst/>
            <a:gdLst>
              <a:gd name="connsiteX0" fmla="*/ 0 w 74145"/>
              <a:gd name="connsiteY0" fmla="*/ 0 h 72889"/>
              <a:gd name="connsiteX1" fmla="*/ 74146 w 74145"/>
              <a:gd name="connsiteY1" fmla="*/ 0 h 72889"/>
              <a:gd name="connsiteX2" fmla="*/ 74146 w 74145"/>
              <a:gd name="connsiteY2" fmla="*/ 72890 h 72889"/>
              <a:gd name="connsiteX3" fmla="*/ 0 w 74145"/>
              <a:gd name="connsiteY3" fmla="*/ 72890 h 72889"/>
            </a:gdLst>
            <a:ahLst/>
            <a:cxnLst>
              <a:cxn ang="0">
                <a:pos x="connsiteX0" y="connsiteY0"/>
              </a:cxn>
              <a:cxn ang="0">
                <a:pos x="connsiteX1" y="connsiteY1"/>
              </a:cxn>
              <a:cxn ang="0">
                <a:pos x="connsiteX2" y="connsiteY2"/>
              </a:cxn>
              <a:cxn ang="0">
                <a:pos x="connsiteX3" y="connsiteY3"/>
              </a:cxn>
            </a:cxnLst>
            <a:rect l="l" t="t" r="r" b="b"/>
            <a:pathLst>
              <a:path w="74145" h="72889">
                <a:moveTo>
                  <a:pt x="0" y="0"/>
                </a:moveTo>
                <a:lnTo>
                  <a:pt x="74146" y="0"/>
                </a:lnTo>
                <a:lnTo>
                  <a:pt x="74146" y="72890"/>
                </a:lnTo>
                <a:lnTo>
                  <a:pt x="0" y="72890"/>
                </a:lnTo>
                <a:close/>
              </a:path>
            </a:pathLst>
          </a:custGeom>
          <a:solidFill>
            <a:srgbClr val="954A35"/>
          </a:solidFill>
          <a:ln w="3175" cap="flat">
            <a:noFill/>
            <a:prstDash val="solid"/>
            <a:miter/>
          </a:ln>
        </p:spPr>
        <p:txBody>
          <a:bodyPr wrap="none" lIns="0" tIns="0" rIns="0" bIns="0" rtlCol="0" anchor="ctr"/>
          <a:lstStyle/>
          <a:p>
            <a:pPr algn="ctr"/>
            <a:r>
              <a:rPr lang="en-GB" sz="600" b="1">
                <a:solidFill>
                  <a:schemeClr val="bg1"/>
                </a:solidFill>
              </a:rPr>
              <a:t>X</a:t>
            </a:r>
          </a:p>
        </p:txBody>
      </p:sp>
      <p:sp>
        <p:nvSpPr>
          <p:cNvPr id="281" name="Freeform: Shape 280">
            <a:extLst>
              <a:ext uri="{FF2B5EF4-FFF2-40B4-BE49-F238E27FC236}">
                <a16:creationId xmlns:a16="http://schemas.microsoft.com/office/drawing/2014/main" id="{918A23BD-ADF5-80AC-1990-2C8F99CF2A7E}"/>
              </a:ext>
            </a:extLst>
          </p:cNvPr>
          <p:cNvSpPr/>
          <p:nvPr userDrawn="1"/>
        </p:nvSpPr>
        <p:spPr>
          <a:xfrm>
            <a:off x="746402" y="5373547"/>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rgbClr val="57C4C3"/>
          </a:solidFill>
          <a:ln w="3175" cap="flat">
            <a:noFill/>
            <a:prstDash val="solid"/>
            <a:miter/>
          </a:ln>
        </p:spPr>
        <p:txBody>
          <a:bodyPr wrap="none" lIns="0" tIns="0" rIns="0" bIns="0" rtlCol="0" anchor="ctr"/>
          <a:lstStyle/>
          <a:p>
            <a:pPr algn="ctr"/>
            <a:r>
              <a:rPr lang="en-GB" sz="600" b="1">
                <a:solidFill>
                  <a:schemeClr val="bg1"/>
                </a:solidFill>
              </a:rPr>
              <a:t>A4</a:t>
            </a:r>
          </a:p>
        </p:txBody>
      </p:sp>
      <p:sp>
        <p:nvSpPr>
          <p:cNvPr id="282" name="Freeform: Shape 281">
            <a:extLst>
              <a:ext uri="{FF2B5EF4-FFF2-40B4-BE49-F238E27FC236}">
                <a16:creationId xmlns:a16="http://schemas.microsoft.com/office/drawing/2014/main" id="{86649EE1-D2C8-F6A9-548D-2DC50DFE2288}"/>
              </a:ext>
            </a:extLst>
          </p:cNvPr>
          <p:cNvSpPr/>
          <p:nvPr userDrawn="1"/>
        </p:nvSpPr>
        <p:spPr>
          <a:xfrm>
            <a:off x="885301" y="5373547"/>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rgbClr val="57C4C3"/>
          </a:solidFill>
          <a:ln w="3175" cap="flat">
            <a:noFill/>
            <a:prstDash val="solid"/>
            <a:miter/>
          </a:ln>
        </p:spPr>
        <p:txBody>
          <a:bodyPr wrap="none" lIns="0" tIns="0" rIns="0" bIns="0" rtlCol="0" anchor="ctr"/>
          <a:lstStyle/>
          <a:p>
            <a:pPr algn="ctr"/>
            <a:r>
              <a:rPr lang="en-GB" sz="600" b="1">
                <a:solidFill>
                  <a:schemeClr val="bg1"/>
                </a:solidFill>
              </a:rPr>
              <a:t>B4</a:t>
            </a:r>
          </a:p>
        </p:txBody>
      </p:sp>
      <p:sp>
        <p:nvSpPr>
          <p:cNvPr id="283" name="Freeform: Shape 282">
            <a:extLst>
              <a:ext uri="{FF2B5EF4-FFF2-40B4-BE49-F238E27FC236}">
                <a16:creationId xmlns:a16="http://schemas.microsoft.com/office/drawing/2014/main" id="{AD9CEB53-6C39-14E0-21E4-1DDA68F4204E}"/>
              </a:ext>
            </a:extLst>
          </p:cNvPr>
          <p:cNvSpPr/>
          <p:nvPr userDrawn="1"/>
        </p:nvSpPr>
        <p:spPr>
          <a:xfrm>
            <a:off x="1013691" y="5373547"/>
            <a:ext cx="120114" cy="112109"/>
          </a:xfrm>
          <a:custGeom>
            <a:avLst/>
            <a:gdLst>
              <a:gd name="connsiteX0" fmla="*/ 0 w 74145"/>
              <a:gd name="connsiteY0" fmla="*/ 0 h 72889"/>
              <a:gd name="connsiteX1" fmla="*/ 74146 w 74145"/>
              <a:gd name="connsiteY1" fmla="*/ 0 h 72889"/>
              <a:gd name="connsiteX2" fmla="*/ 74146 w 74145"/>
              <a:gd name="connsiteY2" fmla="*/ 72890 h 72889"/>
              <a:gd name="connsiteX3" fmla="*/ 0 w 74145"/>
              <a:gd name="connsiteY3" fmla="*/ 72890 h 72889"/>
            </a:gdLst>
            <a:ahLst/>
            <a:cxnLst>
              <a:cxn ang="0">
                <a:pos x="connsiteX0" y="connsiteY0"/>
              </a:cxn>
              <a:cxn ang="0">
                <a:pos x="connsiteX1" y="connsiteY1"/>
              </a:cxn>
              <a:cxn ang="0">
                <a:pos x="connsiteX2" y="connsiteY2"/>
              </a:cxn>
              <a:cxn ang="0">
                <a:pos x="connsiteX3" y="connsiteY3"/>
              </a:cxn>
            </a:cxnLst>
            <a:rect l="l" t="t" r="r" b="b"/>
            <a:pathLst>
              <a:path w="74145" h="72889">
                <a:moveTo>
                  <a:pt x="0" y="0"/>
                </a:moveTo>
                <a:lnTo>
                  <a:pt x="74146" y="0"/>
                </a:lnTo>
                <a:lnTo>
                  <a:pt x="74146" y="72890"/>
                </a:lnTo>
                <a:lnTo>
                  <a:pt x="0" y="72890"/>
                </a:lnTo>
                <a:close/>
              </a:path>
            </a:pathLst>
          </a:custGeom>
          <a:solidFill>
            <a:srgbClr val="ED028C"/>
          </a:solidFill>
          <a:ln w="3175" cap="flat">
            <a:noFill/>
            <a:prstDash val="solid"/>
            <a:miter/>
          </a:ln>
        </p:spPr>
        <p:txBody>
          <a:bodyPr wrap="none" lIns="0" tIns="0" rIns="0" bIns="0" rtlCol="0" anchor="ctr"/>
          <a:lstStyle/>
          <a:p>
            <a:pPr algn="ctr"/>
            <a:r>
              <a:rPr lang="en-GB" sz="600" b="1">
                <a:solidFill>
                  <a:schemeClr val="bg1"/>
                </a:solidFill>
              </a:rPr>
              <a:t>Y</a:t>
            </a:r>
          </a:p>
        </p:txBody>
      </p:sp>
      <p:sp>
        <p:nvSpPr>
          <p:cNvPr id="284" name="Freeform: Shape 283">
            <a:extLst>
              <a:ext uri="{FF2B5EF4-FFF2-40B4-BE49-F238E27FC236}">
                <a16:creationId xmlns:a16="http://schemas.microsoft.com/office/drawing/2014/main" id="{54B4596F-5BE5-DC64-1418-7EC29F5EA8CC}"/>
              </a:ext>
            </a:extLst>
          </p:cNvPr>
          <p:cNvSpPr/>
          <p:nvPr userDrawn="1"/>
        </p:nvSpPr>
        <p:spPr>
          <a:xfrm>
            <a:off x="1210755" y="5373547"/>
            <a:ext cx="120114" cy="112109"/>
          </a:xfrm>
          <a:custGeom>
            <a:avLst/>
            <a:gdLst>
              <a:gd name="connsiteX0" fmla="*/ 0 w 61766"/>
              <a:gd name="connsiteY0" fmla="*/ 0 h 72889"/>
              <a:gd name="connsiteX1" fmla="*/ 61766 w 61766"/>
              <a:gd name="connsiteY1" fmla="*/ 0 h 72889"/>
              <a:gd name="connsiteX2" fmla="*/ 61766 w 61766"/>
              <a:gd name="connsiteY2" fmla="*/ 72890 h 72889"/>
              <a:gd name="connsiteX3" fmla="*/ 0 w 61766"/>
              <a:gd name="connsiteY3" fmla="*/ 72890 h 72889"/>
            </a:gdLst>
            <a:ahLst/>
            <a:cxnLst>
              <a:cxn ang="0">
                <a:pos x="connsiteX0" y="connsiteY0"/>
              </a:cxn>
              <a:cxn ang="0">
                <a:pos x="connsiteX1" y="connsiteY1"/>
              </a:cxn>
              <a:cxn ang="0">
                <a:pos x="connsiteX2" y="connsiteY2"/>
              </a:cxn>
              <a:cxn ang="0">
                <a:pos x="connsiteX3" y="connsiteY3"/>
              </a:cxn>
            </a:cxnLst>
            <a:rect l="l" t="t" r="r" b="b"/>
            <a:pathLst>
              <a:path w="61766" h="72889">
                <a:moveTo>
                  <a:pt x="0" y="0"/>
                </a:moveTo>
                <a:lnTo>
                  <a:pt x="61766" y="0"/>
                </a:lnTo>
                <a:lnTo>
                  <a:pt x="61766" y="72890"/>
                </a:lnTo>
                <a:lnTo>
                  <a:pt x="0" y="72890"/>
                </a:lnTo>
                <a:close/>
              </a:path>
            </a:pathLst>
          </a:custGeom>
          <a:solidFill>
            <a:srgbClr val="7C7C76"/>
          </a:solidFill>
          <a:ln w="3175" cap="flat">
            <a:noFill/>
            <a:prstDash val="solid"/>
            <a:miter/>
          </a:ln>
        </p:spPr>
        <p:txBody>
          <a:bodyPr lIns="0" tIns="0" rIns="0" bIns="0" rtlCol="0" anchor="ctr"/>
          <a:lstStyle/>
          <a:p>
            <a:pPr algn="ctr"/>
            <a:r>
              <a:rPr lang="en-GB" sz="600" b="1">
                <a:solidFill>
                  <a:schemeClr val="bg1"/>
                </a:solidFill>
              </a:rPr>
              <a:t>T</a:t>
            </a:r>
          </a:p>
        </p:txBody>
      </p:sp>
      <p:sp>
        <p:nvSpPr>
          <p:cNvPr id="285" name="Freeform: Shape 284">
            <a:extLst>
              <a:ext uri="{FF2B5EF4-FFF2-40B4-BE49-F238E27FC236}">
                <a16:creationId xmlns:a16="http://schemas.microsoft.com/office/drawing/2014/main" id="{A4DA4AE9-E5EF-2201-59F7-0DC9D29BEBEB}"/>
              </a:ext>
            </a:extLst>
          </p:cNvPr>
          <p:cNvSpPr/>
          <p:nvPr userDrawn="1"/>
        </p:nvSpPr>
        <p:spPr>
          <a:xfrm>
            <a:off x="4232670" y="3196269"/>
            <a:ext cx="83323" cy="676812"/>
          </a:xfrm>
          <a:custGeom>
            <a:avLst/>
            <a:gdLst>
              <a:gd name="connsiteX0" fmla="*/ 49431 w 49430"/>
              <a:gd name="connsiteY0" fmla="*/ 0 h 668089"/>
              <a:gd name="connsiteX1" fmla="*/ 0 w 49430"/>
              <a:gd name="connsiteY1" fmla="*/ 0 h 668089"/>
              <a:gd name="connsiteX2" fmla="*/ 0 w 49430"/>
              <a:gd name="connsiteY2" fmla="*/ 668090 h 668089"/>
              <a:gd name="connsiteX3" fmla="*/ 49431 w 49430"/>
              <a:gd name="connsiteY3" fmla="*/ 668090 h 668089"/>
            </a:gdLst>
            <a:ahLst/>
            <a:cxnLst>
              <a:cxn ang="0">
                <a:pos x="connsiteX0" y="connsiteY0"/>
              </a:cxn>
              <a:cxn ang="0">
                <a:pos x="connsiteX1" y="connsiteY1"/>
              </a:cxn>
              <a:cxn ang="0">
                <a:pos x="connsiteX2" y="connsiteY2"/>
              </a:cxn>
              <a:cxn ang="0">
                <a:pos x="connsiteX3" y="connsiteY3"/>
              </a:cxn>
            </a:cxnLst>
            <a:rect l="l" t="t" r="r" b="b"/>
            <a:pathLst>
              <a:path w="49430" h="668089">
                <a:moveTo>
                  <a:pt x="49431" y="0"/>
                </a:moveTo>
                <a:lnTo>
                  <a:pt x="0" y="0"/>
                </a:lnTo>
                <a:lnTo>
                  <a:pt x="0" y="668090"/>
                </a:lnTo>
                <a:lnTo>
                  <a:pt x="49431" y="668090"/>
                </a:lnTo>
              </a:path>
            </a:pathLst>
          </a:custGeom>
          <a:noFill/>
          <a:ln w="19050" cap="flat">
            <a:solidFill>
              <a:srgbClr val="57C4C3"/>
            </a:solidFill>
            <a:prstDash val="solid"/>
            <a:miter/>
          </a:ln>
        </p:spPr>
        <p:txBody>
          <a:bodyPr rtlCol="0" anchor="ctr"/>
          <a:lstStyle/>
          <a:p>
            <a:endParaRPr lang="en-GB" sz="600"/>
          </a:p>
        </p:txBody>
      </p:sp>
      <p:sp>
        <p:nvSpPr>
          <p:cNvPr id="286" name="Freeform: Shape 285">
            <a:extLst>
              <a:ext uri="{FF2B5EF4-FFF2-40B4-BE49-F238E27FC236}">
                <a16:creationId xmlns:a16="http://schemas.microsoft.com/office/drawing/2014/main" id="{FE7E0A54-42CA-F9B5-6465-A1C5EFC05622}"/>
              </a:ext>
            </a:extLst>
          </p:cNvPr>
          <p:cNvSpPr/>
          <p:nvPr userDrawn="1"/>
        </p:nvSpPr>
        <p:spPr>
          <a:xfrm rot="16200000" flipH="1">
            <a:off x="1492459" y="2079258"/>
            <a:ext cx="101917" cy="233554"/>
          </a:xfrm>
          <a:custGeom>
            <a:avLst/>
            <a:gdLst>
              <a:gd name="connsiteX0" fmla="*/ 0 w 86481"/>
              <a:gd name="connsiteY0" fmla="*/ 0 h 170075"/>
              <a:gd name="connsiteX1" fmla="*/ 86482 w 86481"/>
              <a:gd name="connsiteY1" fmla="*/ 0 h 170075"/>
              <a:gd name="connsiteX2" fmla="*/ 86482 w 86481"/>
              <a:gd name="connsiteY2" fmla="*/ 170076 h 170075"/>
              <a:gd name="connsiteX3" fmla="*/ 0 w 86481"/>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86481" h="170075">
                <a:moveTo>
                  <a:pt x="0" y="0"/>
                </a:moveTo>
                <a:lnTo>
                  <a:pt x="86482" y="0"/>
                </a:lnTo>
                <a:lnTo>
                  <a:pt x="86482" y="170076"/>
                </a:lnTo>
                <a:lnTo>
                  <a:pt x="0" y="170076"/>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87" name="Freeform: Shape 286">
            <a:extLst>
              <a:ext uri="{FF2B5EF4-FFF2-40B4-BE49-F238E27FC236}">
                <a16:creationId xmlns:a16="http://schemas.microsoft.com/office/drawing/2014/main" id="{3EF70385-54EE-97F3-3D37-017935580D71}"/>
              </a:ext>
            </a:extLst>
          </p:cNvPr>
          <p:cNvSpPr/>
          <p:nvPr userDrawn="1"/>
        </p:nvSpPr>
        <p:spPr>
          <a:xfrm rot="16200000" flipH="1">
            <a:off x="3345348" y="2079259"/>
            <a:ext cx="101917" cy="233554"/>
          </a:xfrm>
          <a:custGeom>
            <a:avLst/>
            <a:gdLst>
              <a:gd name="connsiteX0" fmla="*/ 0 w 86481"/>
              <a:gd name="connsiteY0" fmla="*/ 0 h 170075"/>
              <a:gd name="connsiteX1" fmla="*/ 86482 w 86481"/>
              <a:gd name="connsiteY1" fmla="*/ 0 h 170075"/>
              <a:gd name="connsiteX2" fmla="*/ 86482 w 86481"/>
              <a:gd name="connsiteY2" fmla="*/ 170076 h 170075"/>
              <a:gd name="connsiteX3" fmla="*/ 0 w 86481"/>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86481" h="170075">
                <a:moveTo>
                  <a:pt x="0" y="0"/>
                </a:moveTo>
                <a:lnTo>
                  <a:pt x="86482" y="0"/>
                </a:lnTo>
                <a:lnTo>
                  <a:pt x="86482" y="170076"/>
                </a:lnTo>
                <a:lnTo>
                  <a:pt x="0" y="170076"/>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288" name="Rectangle 287">
            <a:extLst>
              <a:ext uri="{FF2B5EF4-FFF2-40B4-BE49-F238E27FC236}">
                <a16:creationId xmlns:a16="http://schemas.microsoft.com/office/drawing/2014/main" id="{B9EBA5B2-C571-DFA6-8C69-94C8C1CE3B0A}"/>
              </a:ext>
            </a:extLst>
          </p:cNvPr>
          <p:cNvSpPr/>
          <p:nvPr userDrawn="1"/>
        </p:nvSpPr>
        <p:spPr>
          <a:xfrm>
            <a:off x="1455013" y="2172878"/>
            <a:ext cx="47346" cy="4631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289" name="Rectangle 288">
            <a:extLst>
              <a:ext uri="{FF2B5EF4-FFF2-40B4-BE49-F238E27FC236}">
                <a16:creationId xmlns:a16="http://schemas.microsoft.com/office/drawing/2014/main" id="{2AF163A2-8FEB-6F1E-A6C9-8EB84D65ED40}"/>
              </a:ext>
            </a:extLst>
          </p:cNvPr>
          <p:cNvSpPr/>
          <p:nvPr userDrawn="1"/>
        </p:nvSpPr>
        <p:spPr>
          <a:xfrm>
            <a:off x="1586682" y="2172878"/>
            <a:ext cx="47346" cy="4631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290" name="Rectangle 289">
            <a:extLst>
              <a:ext uri="{FF2B5EF4-FFF2-40B4-BE49-F238E27FC236}">
                <a16:creationId xmlns:a16="http://schemas.microsoft.com/office/drawing/2014/main" id="{597A003F-6925-F1FF-3083-C4D3FB372003}"/>
              </a:ext>
            </a:extLst>
          </p:cNvPr>
          <p:cNvSpPr/>
          <p:nvPr userDrawn="1"/>
        </p:nvSpPr>
        <p:spPr>
          <a:xfrm>
            <a:off x="3307856" y="2172878"/>
            <a:ext cx="47346" cy="4631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291" name="Rectangle 290">
            <a:extLst>
              <a:ext uri="{FF2B5EF4-FFF2-40B4-BE49-F238E27FC236}">
                <a16:creationId xmlns:a16="http://schemas.microsoft.com/office/drawing/2014/main" id="{F9FFEE97-B9FB-CCE2-7D97-21291836A09D}"/>
              </a:ext>
            </a:extLst>
          </p:cNvPr>
          <p:cNvSpPr/>
          <p:nvPr userDrawn="1"/>
        </p:nvSpPr>
        <p:spPr>
          <a:xfrm>
            <a:off x="3441741" y="2172878"/>
            <a:ext cx="47346" cy="46315"/>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292" name="Freeform: Shape 291">
            <a:extLst>
              <a:ext uri="{FF2B5EF4-FFF2-40B4-BE49-F238E27FC236}">
                <a16:creationId xmlns:a16="http://schemas.microsoft.com/office/drawing/2014/main" id="{1A3F6DDA-337A-BAD6-90D6-4F44F142388C}"/>
              </a:ext>
            </a:extLst>
          </p:cNvPr>
          <p:cNvSpPr/>
          <p:nvPr userDrawn="1"/>
        </p:nvSpPr>
        <p:spPr>
          <a:xfrm>
            <a:off x="1457059" y="1487854"/>
            <a:ext cx="787490" cy="1151096"/>
          </a:xfrm>
          <a:custGeom>
            <a:avLst/>
            <a:gdLst>
              <a:gd name="connsiteX0" fmla="*/ 0 w 642510"/>
              <a:gd name="connsiteY0" fmla="*/ 0 h 1141764"/>
              <a:gd name="connsiteX1" fmla="*/ 24715 w 642510"/>
              <a:gd name="connsiteY1" fmla="*/ 0 h 1141764"/>
              <a:gd name="connsiteX2" fmla="*/ 24715 w 642510"/>
              <a:gd name="connsiteY2" fmla="*/ 740937 h 1141764"/>
              <a:gd name="connsiteX3" fmla="*/ 0 w 642510"/>
              <a:gd name="connsiteY3" fmla="*/ 740937 h 1141764"/>
              <a:gd name="connsiteX4" fmla="*/ 0 w 642510"/>
              <a:gd name="connsiteY4" fmla="*/ 1141765 h 1141764"/>
              <a:gd name="connsiteX5" fmla="*/ 642510 w 642510"/>
              <a:gd name="connsiteY5" fmla="*/ 1141765 h 1141764"/>
              <a:gd name="connsiteX0" fmla="*/ 0 w 653047"/>
              <a:gd name="connsiteY0" fmla="*/ 0 h 1141765"/>
              <a:gd name="connsiteX1" fmla="*/ 35252 w 653047"/>
              <a:gd name="connsiteY1" fmla="*/ 0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3047"/>
              <a:gd name="connsiteY0" fmla="*/ 0 h 1141765"/>
              <a:gd name="connsiteX1" fmla="*/ 35252 w 653047"/>
              <a:gd name="connsiteY1" fmla="*/ 99329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8599"/>
              <a:gd name="connsiteY0" fmla="*/ 0 h 1048518"/>
              <a:gd name="connsiteX1" fmla="*/ 40804 w 658599"/>
              <a:gd name="connsiteY1" fmla="*/ 6082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42654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38951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6748"/>
              <a:gd name="connsiteY0" fmla="*/ 0 h 1036356"/>
              <a:gd name="connsiteX1" fmla="*/ 37100 w 656748"/>
              <a:gd name="connsiteY1" fmla="*/ 4056 h 1036356"/>
              <a:gd name="connsiteX2" fmla="*/ 38953 w 656748"/>
              <a:gd name="connsiteY2" fmla="*/ 635528 h 1036356"/>
              <a:gd name="connsiteX3" fmla="*/ 14238 w 656748"/>
              <a:gd name="connsiteY3" fmla="*/ 635528 h 1036356"/>
              <a:gd name="connsiteX4" fmla="*/ 14238 w 656748"/>
              <a:gd name="connsiteY4" fmla="*/ 1036356 h 1036356"/>
              <a:gd name="connsiteX5" fmla="*/ 656748 w 656748"/>
              <a:gd name="connsiteY5" fmla="*/ 1036356 h 1036356"/>
              <a:gd name="connsiteX0" fmla="*/ 0 w 656748"/>
              <a:gd name="connsiteY0" fmla="*/ 2025 h 1038381"/>
              <a:gd name="connsiteX1" fmla="*/ 38951 w 656748"/>
              <a:gd name="connsiteY1" fmla="*/ 0 h 1038381"/>
              <a:gd name="connsiteX2" fmla="*/ 38953 w 656748"/>
              <a:gd name="connsiteY2" fmla="*/ 637553 h 1038381"/>
              <a:gd name="connsiteX3" fmla="*/ 14238 w 656748"/>
              <a:gd name="connsiteY3" fmla="*/ 637553 h 1038381"/>
              <a:gd name="connsiteX4" fmla="*/ 14238 w 656748"/>
              <a:gd name="connsiteY4" fmla="*/ 1038381 h 1038381"/>
              <a:gd name="connsiteX5" fmla="*/ 656748 w 656748"/>
              <a:gd name="connsiteY5" fmla="*/ 1038381 h 1038381"/>
              <a:gd name="connsiteX0" fmla="*/ 0 w 658600"/>
              <a:gd name="connsiteY0" fmla="*/ 0 h 1042437"/>
              <a:gd name="connsiteX1" fmla="*/ 40803 w 658600"/>
              <a:gd name="connsiteY1" fmla="*/ 4056 h 1042437"/>
              <a:gd name="connsiteX2" fmla="*/ 40805 w 658600"/>
              <a:gd name="connsiteY2" fmla="*/ 641609 h 1042437"/>
              <a:gd name="connsiteX3" fmla="*/ 16090 w 658600"/>
              <a:gd name="connsiteY3" fmla="*/ 641609 h 1042437"/>
              <a:gd name="connsiteX4" fmla="*/ 16090 w 658600"/>
              <a:gd name="connsiteY4" fmla="*/ 1042437 h 1042437"/>
              <a:gd name="connsiteX5" fmla="*/ 658600 w 658600"/>
              <a:gd name="connsiteY5" fmla="*/ 1042437 h 1042437"/>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0450"/>
              <a:gd name="connsiteY0" fmla="*/ 0 h 1038382"/>
              <a:gd name="connsiteX1" fmla="*/ 42653 w 660450"/>
              <a:gd name="connsiteY1" fmla="*/ 1 h 1038382"/>
              <a:gd name="connsiteX2" fmla="*/ 42655 w 660450"/>
              <a:gd name="connsiteY2" fmla="*/ 637554 h 1038382"/>
              <a:gd name="connsiteX3" fmla="*/ 17940 w 660450"/>
              <a:gd name="connsiteY3" fmla="*/ 637554 h 1038382"/>
              <a:gd name="connsiteX4" fmla="*/ 17940 w 660450"/>
              <a:gd name="connsiteY4" fmla="*/ 1038382 h 1038382"/>
              <a:gd name="connsiteX5" fmla="*/ 660450 w 660450"/>
              <a:gd name="connsiteY5" fmla="*/ 1038382 h 10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50" h="1038382">
                <a:moveTo>
                  <a:pt x="0" y="0"/>
                </a:moveTo>
                <a:lnTo>
                  <a:pt x="42653" y="1"/>
                </a:lnTo>
                <a:cubicBezTo>
                  <a:pt x="42654" y="212519"/>
                  <a:pt x="42654" y="425036"/>
                  <a:pt x="42655" y="637554"/>
                </a:cubicBezTo>
                <a:lnTo>
                  <a:pt x="17940" y="637554"/>
                </a:lnTo>
                <a:lnTo>
                  <a:pt x="17940" y="1038382"/>
                </a:lnTo>
                <a:lnTo>
                  <a:pt x="660450" y="1038382"/>
                </a:lnTo>
              </a:path>
            </a:pathLst>
          </a:custGeom>
          <a:noFill/>
          <a:ln w="25400" cap="flat">
            <a:solidFill>
              <a:srgbClr val="F7931D"/>
            </a:solidFill>
            <a:prstDash val="solid"/>
            <a:miter/>
          </a:ln>
        </p:spPr>
        <p:txBody>
          <a:bodyPr rtlCol="0" anchor="ctr"/>
          <a:lstStyle/>
          <a:p>
            <a:endParaRPr lang="en-GB" sz="600"/>
          </a:p>
        </p:txBody>
      </p:sp>
      <p:sp>
        <p:nvSpPr>
          <p:cNvPr id="293" name="Freeform: Shape 292">
            <a:extLst>
              <a:ext uri="{FF2B5EF4-FFF2-40B4-BE49-F238E27FC236}">
                <a16:creationId xmlns:a16="http://schemas.microsoft.com/office/drawing/2014/main" id="{CD3080A9-7723-4AB2-9755-00B63D45603E}"/>
              </a:ext>
            </a:extLst>
          </p:cNvPr>
          <p:cNvSpPr/>
          <p:nvPr userDrawn="1"/>
        </p:nvSpPr>
        <p:spPr>
          <a:xfrm>
            <a:off x="2403087" y="2306825"/>
            <a:ext cx="100094" cy="101103"/>
          </a:xfrm>
          <a:custGeom>
            <a:avLst/>
            <a:gdLst>
              <a:gd name="connsiteX0" fmla="*/ 0 w 61766"/>
              <a:gd name="connsiteY0" fmla="*/ 0 h 60719"/>
              <a:gd name="connsiteX1" fmla="*/ 61767 w 61766"/>
              <a:gd name="connsiteY1" fmla="*/ 0 h 60719"/>
              <a:gd name="connsiteX2" fmla="*/ 61767 w 61766"/>
              <a:gd name="connsiteY2" fmla="*/ 60720 h 60719"/>
              <a:gd name="connsiteX3" fmla="*/ 0 w 61766"/>
              <a:gd name="connsiteY3" fmla="*/ 60720 h 60719"/>
            </a:gdLst>
            <a:ahLst/>
            <a:cxnLst>
              <a:cxn ang="0">
                <a:pos x="connsiteX0" y="connsiteY0"/>
              </a:cxn>
              <a:cxn ang="0">
                <a:pos x="connsiteX1" y="connsiteY1"/>
              </a:cxn>
              <a:cxn ang="0">
                <a:pos x="connsiteX2" y="connsiteY2"/>
              </a:cxn>
              <a:cxn ang="0">
                <a:pos x="connsiteX3" y="connsiteY3"/>
              </a:cxn>
            </a:cxnLst>
            <a:rect l="l" t="t" r="r" b="b"/>
            <a:pathLst>
              <a:path w="61766" h="60719">
                <a:moveTo>
                  <a:pt x="0" y="0"/>
                </a:moveTo>
                <a:lnTo>
                  <a:pt x="61767" y="0"/>
                </a:lnTo>
                <a:lnTo>
                  <a:pt x="61767" y="60720"/>
                </a:lnTo>
                <a:lnTo>
                  <a:pt x="0" y="60720"/>
                </a:lnTo>
                <a:close/>
              </a:path>
            </a:pathLst>
          </a:custGeom>
          <a:solidFill>
            <a:srgbClr val="7C7C76"/>
          </a:solidFill>
          <a:ln w="3175" cap="flat">
            <a:noFill/>
            <a:prstDash val="solid"/>
            <a:miter/>
          </a:ln>
        </p:spPr>
        <p:txBody>
          <a:bodyPr rtlCol="0" anchor="ctr"/>
          <a:lstStyle/>
          <a:p>
            <a:pPr algn="ctr"/>
            <a:r>
              <a:rPr lang="en-GB" sz="600" b="1">
                <a:solidFill>
                  <a:schemeClr val="bg1"/>
                </a:solidFill>
              </a:rPr>
              <a:t>T</a:t>
            </a:r>
          </a:p>
        </p:txBody>
      </p:sp>
      <p:sp>
        <p:nvSpPr>
          <p:cNvPr id="294" name="Freeform: Shape 293">
            <a:extLst>
              <a:ext uri="{FF2B5EF4-FFF2-40B4-BE49-F238E27FC236}">
                <a16:creationId xmlns:a16="http://schemas.microsoft.com/office/drawing/2014/main" id="{78168E83-E2A2-C4DA-5524-F17C9DF8AB8D}"/>
              </a:ext>
            </a:extLst>
          </p:cNvPr>
          <p:cNvSpPr/>
          <p:nvPr userDrawn="1"/>
        </p:nvSpPr>
        <p:spPr>
          <a:xfrm>
            <a:off x="2523668" y="2306825"/>
            <a:ext cx="100094" cy="101103"/>
          </a:xfrm>
          <a:custGeom>
            <a:avLst/>
            <a:gdLst>
              <a:gd name="connsiteX0" fmla="*/ 0 w 61766"/>
              <a:gd name="connsiteY0" fmla="*/ 0 h 60719"/>
              <a:gd name="connsiteX1" fmla="*/ 61766 w 61766"/>
              <a:gd name="connsiteY1" fmla="*/ 0 h 60719"/>
              <a:gd name="connsiteX2" fmla="*/ 61766 w 61766"/>
              <a:gd name="connsiteY2" fmla="*/ 60720 h 60719"/>
              <a:gd name="connsiteX3" fmla="*/ 0 w 61766"/>
              <a:gd name="connsiteY3" fmla="*/ 60720 h 60719"/>
            </a:gdLst>
            <a:ahLst/>
            <a:cxnLst>
              <a:cxn ang="0">
                <a:pos x="connsiteX0" y="connsiteY0"/>
              </a:cxn>
              <a:cxn ang="0">
                <a:pos x="connsiteX1" y="connsiteY1"/>
              </a:cxn>
              <a:cxn ang="0">
                <a:pos x="connsiteX2" y="connsiteY2"/>
              </a:cxn>
              <a:cxn ang="0">
                <a:pos x="connsiteX3" y="connsiteY3"/>
              </a:cxn>
            </a:cxnLst>
            <a:rect l="l" t="t" r="r" b="b"/>
            <a:pathLst>
              <a:path w="61766" h="60719">
                <a:moveTo>
                  <a:pt x="0" y="0"/>
                </a:moveTo>
                <a:lnTo>
                  <a:pt x="61766" y="0"/>
                </a:lnTo>
                <a:lnTo>
                  <a:pt x="61766" y="60720"/>
                </a:lnTo>
                <a:lnTo>
                  <a:pt x="0" y="60720"/>
                </a:lnTo>
                <a:close/>
              </a:path>
            </a:pathLst>
          </a:custGeom>
          <a:solidFill>
            <a:srgbClr val="954A35"/>
          </a:solidFill>
          <a:ln w="3175" cap="flat">
            <a:noFill/>
            <a:prstDash val="solid"/>
            <a:miter/>
          </a:ln>
        </p:spPr>
        <p:txBody>
          <a:bodyPr rtlCol="0" anchor="ctr"/>
          <a:lstStyle/>
          <a:p>
            <a:pPr algn="ctr"/>
            <a:r>
              <a:rPr lang="en-GB" sz="600" b="1">
                <a:solidFill>
                  <a:schemeClr val="bg1"/>
                </a:solidFill>
              </a:rPr>
              <a:t>P</a:t>
            </a:r>
          </a:p>
        </p:txBody>
      </p:sp>
      <p:sp>
        <p:nvSpPr>
          <p:cNvPr id="295" name="Freeform: Shape 294">
            <a:extLst>
              <a:ext uri="{FF2B5EF4-FFF2-40B4-BE49-F238E27FC236}">
                <a16:creationId xmlns:a16="http://schemas.microsoft.com/office/drawing/2014/main" id="{B014AEC5-D2D4-6E65-1CB3-7931EF9200D1}"/>
              </a:ext>
            </a:extLst>
          </p:cNvPr>
          <p:cNvSpPr/>
          <p:nvPr userDrawn="1"/>
        </p:nvSpPr>
        <p:spPr>
          <a:xfrm>
            <a:off x="2204546" y="2583144"/>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F7931D"/>
          </a:solidFill>
          <a:ln w="3175" cap="flat">
            <a:noFill/>
            <a:prstDash val="solid"/>
            <a:miter/>
          </a:ln>
        </p:spPr>
        <p:txBody>
          <a:bodyPr lIns="0" tIns="0" rIns="0" bIns="0" rtlCol="0" anchor="ctr"/>
          <a:lstStyle/>
          <a:p>
            <a:pPr algn="ctr"/>
            <a:r>
              <a:rPr lang="en-GB" sz="600" b="1" spc="0" baseline="0">
                <a:solidFill>
                  <a:schemeClr val="bg1"/>
                </a:solidFill>
              </a:rPr>
              <a:t>B1</a:t>
            </a:r>
          </a:p>
        </p:txBody>
      </p:sp>
      <p:sp>
        <p:nvSpPr>
          <p:cNvPr id="296" name="Freeform: Shape 295">
            <a:extLst>
              <a:ext uri="{FF2B5EF4-FFF2-40B4-BE49-F238E27FC236}">
                <a16:creationId xmlns:a16="http://schemas.microsoft.com/office/drawing/2014/main" id="{8C1BAF1B-F012-E22C-F14D-A81C3E4DB07C}"/>
              </a:ext>
            </a:extLst>
          </p:cNvPr>
          <p:cNvSpPr/>
          <p:nvPr userDrawn="1"/>
        </p:nvSpPr>
        <p:spPr>
          <a:xfrm>
            <a:off x="2204546" y="2711997"/>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0B914F"/>
          </a:solidFill>
          <a:ln w="3175" cap="flat">
            <a:noFill/>
            <a:prstDash val="solid"/>
            <a:miter/>
          </a:ln>
        </p:spPr>
        <p:txBody>
          <a:bodyPr lIns="0" tIns="0" rIns="0" bIns="0" rtlCol="0" anchor="ctr"/>
          <a:lstStyle/>
          <a:p>
            <a:pPr algn="ctr"/>
            <a:r>
              <a:rPr lang="en-GB" sz="600" b="1" spc="0" baseline="0">
                <a:solidFill>
                  <a:schemeClr val="bg1"/>
                </a:solidFill>
              </a:rPr>
              <a:t>B2</a:t>
            </a:r>
          </a:p>
        </p:txBody>
      </p:sp>
      <p:sp>
        <p:nvSpPr>
          <p:cNvPr id="297" name="Freeform: Shape 296">
            <a:extLst>
              <a:ext uri="{FF2B5EF4-FFF2-40B4-BE49-F238E27FC236}">
                <a16:creationId xmlns:a16="http://schemas.microsoft.com/office/drawing/2014/main" id="{481684F3-AEDE-02A6-DFA9-2152049CA8EF}"/>
              </a:ext>
            </a:extLst>
          </p:cNvPr>
          <p:cNvSpPr/>
          <p:nvPr userDrawn="1"/>
        </p:nvSpPr>
        <p:spPr>
          <a:xfrm>
            <a:off x="2204546" y="2840851"/>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0B914F"/>
          </a:solidFill>
          <a:ln w="3175" cap="flat">
            <a:noFill/>
            <a:prstDash val="solid"/>
            <a:miter/>
          </a:ln>
        </p:spPr>
        <p:txBody>
          <a:bodyPr lIns="0" tIns="0" rIns="0" bIns="0" rtlCol="0" anchor="ctr"/>
          <a:lstStyle/>
          <a:p>
            <a:pPr algn="ctr"/>
            <a:r>
              <a:rPr lang="en-GB" sz="600" b="1" spc="0" baseline="0">
                <a:solidFill>
                  <a:schemeClr val="bg1"/>
                </a:solidFill>
              </a:rPr>
              <a:t>A2</a:t>
            </a:r>
          </a:p>
        </p:txBody>
      </p:sp>
      <p:sp>
        <p:nvSpPr>
          <p:cNvPr id="298" name="Freeform: Shape 297">
            <a:extLst>
              <a:ext uri="{FF2B5EF4-FFF2-40B4-BE49-F238E27FC236}">
                <a16:creationId xmlns:a16="http://schemas.microsoft.com/office/drawing/2014/main" id="{DBEA5DAA-3393-B931-9DC8-EDA8AF356EE7}"/>
              </a:ext>
            </a:extLst>
          </p:cNvPr>
          <p:cNvSpPr/>
          <p:nvPr userDrawn="1"/>
        </p:nvSpPr>
        <p:spPr>
          <a:xfrm>
            <a:off x="2640563" y="2711997"/>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0B914F"/>
          </a:solidFill>
          <a:ln w="3175" cap="flat">
            <a:noFill/>
            <a:prstDash val="solid"/>
            <a:miter/>
          </a:ln>
        </p:spPr>
        <p:txBody>
          <a:bodyPr lIns="0" tIns="0" rIns="0" bIns="0" rtlCol="0" anchor="ctr"/>
          <a:lstStyle/>
          <a:p>
            <a:pPr algn="ctr"/>
            <a:r>
              <a:rPr lang="en-GB" sz="600" b="1" spc="0" baseline="0">
                <a:solidFill>
                  <a:schemeClr val="bg1"/>
                </a:solidFill>
              </a:rPr>
              <a:t>B2.1</a:t>
            </a:r>
          </a:p>
        </p:txBody>
      </p:sp>
      <p:sp>
        <p:nvSpPr>
          <p:cNvPr id="299" name="Freeform: Shape 298">
            <a:extLst>
              <a:ext uri="{FF2B5EF4-FFF2-40B4-BE49-F238E27FC236}">
                <a16:creationId xmlns:a16="http://schemas.microsoft.com/office/drawing/2014/main" id="{3AB28721-F0D1-2763-91E1-5AF27949EB10}"/>
              </a:ext>
            </a:extLst>
          </p:cNvPr>
          <p:cNvSpPr/>
          <p:nvPr userDrawn="1"/>
        </p:nvSpPr>
        <p:spPr>
          <a:xfrm>
            <a:off x="2640563" y="2840851"/>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0B914F"/>
          </a:solidFill>
          <a:ln w="3175" cap="flat">
            <a:noFill/>
            <a:prstDash val="solid"/>
            <a:miter/>
          </a:ln>
        </p:spPr>
        <p:txBody>
          <a:bodyPr lIns="0" tIns="0" rIns="0" bIns="0" rtlCol="0" anchor="ctr"/>
          <a:lstStyle/>
          <a:p>
            <a:pPr algn="ctr"/>
            <a:r>
              <a:rPr lang="en-GB" sz="600" b="1" spc="0" baseline="0">
                <a:solidFill>
                  <a:schemeClr val="bg1"/>
                </a:solidFill>
              </a:rPr>
              <a:t>A2.1</a:t>
            </a:r>
          </a:p>
        </p:txBody>
      </p:sp>
      <p:sp>
        <p:nvSpPr>
          <p:cNvPr id="300" name="Freeform: Shape 299">
            <a:extLst>
              <a:ext uri="{FF2B5EF4-FFF2-40B4-BE49-F238E27FC236}">
                <a16:creationId xmlns:a16="http://schemas.microsoft.com/office/drawing/2014/main" id="{891F0CD9-0554-22EF-7FF2-53A757C92A20}"/>
              </a:ext>
            </a:extLst>
          </p:cNvPr>
          <p:cNvSpPr/>
          <p:nvPr userDrawn="1"/>
        </p:nvSpPr>
        <p:spPr>
          <a:xfrm>
            <a:off x="1443323" y="1353069"/>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301" name="Freeform: Shape 300">
            <a:extLst>
              <a:ext uri="{FF2B5EF4-FFF2-40B4-BE49-F238E27FC236}">
                <a16:creationId xmlns:a16="http://schemas.microsoft.com/office/drawing/2014/main" id="{DC689350-2A3D-4CB4-E99D-47D290865AB7}"/>
              </a:ext>
            </a:extLst>
          </p:cNvPr>
          <p:cNvSpPr/>
          <p:nvPr userDrawn="1"/>
        </p:nvSpPr>
        <p:spPr>
          <a:xfrm>
            <a:off x="1579928" y="1341273"/>
            <a:ext cx="684484" cy="1162406"/>
          </a:xfrm>
          <a:custGeom>
            <a:avLst/>
            <a:gdLst>
              <a:gd name="connsiteX0" fmla="*/ 0 w 568364"/>
              <a:gd name="connsiteY0" fmla="*/ 0 h 1129681"/>
              <a:gd name="connsiteX1" fmla="*/ 0 w 568364"/>
              <a:gd name="connsiteY1" fmla="*/ 825996 h 1129681"/>
              <a:gd name="connsiteX2" fmla="*/ 24672 w 568364"/>
              <a:gd name="connsiteY2" fmla="*/ 825996 h 1129681"/>
              <a:gd name="connsiteX3" fmla="*/ 24672 w 568364"/>
              <a:gd name="connsiteY3" fmla="*/ 1129681 h 1129681"/>
              <a:gd name="connsiteX4" fmla="*/ 568365 w 568364"/>
              <a:gd name="connsiteY4" fmla="*/ 1129681 h 1129681"/>
              <a:gd name="connsiteX0" fmla="*/ 0 w 568365"/>
              <a:gd name="connsiteY0" fmla="*/ 0 h 1147426"/>
              <a:gd name="connsiteX1" fmla="*/ 0 w 568365"/>
              <a:gd name="connsiteY1" fmla="*/ 843741 h 1147426"/>
              <a:gd name="connsiteX2" fmla="*/ 24672 w 568365"/>
              <a:gd name="connsiteY2" fmla="*/ 843741 h 1147426"/>
              <a:gd name="connsiteX3" fmla="*/ 24672 w 568365"/>
              <a:gd name="connsiteY3" fmla="*/ 1147426 h 1147426"/>
              <a:gd name="connsiteX4" fmla="*/ 568365 w 568365"/>
              <a:gd name="connsiteY4" fmla="*/ 1147426 h 114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65" h="1147426">
                <a:moveTo>
                  <a:pt x="0" y="0"/>
                </a:moveTo>
                <a:lnTo>
                  <a:pt x="0" y="843741"/>
                </a:lnTo>
                <a:lnTo>
                  <a:pt x="24672" y="843741"/>
                </a:lnTo>
                <a:lnTo>
                  <a:pt x="24672" y="1147426"/>
                </a:lnTo>
                <a:lnTo>
                  <a:pt x="568365" y="1147426"/>
                </a:lnTo>
              </a:path>
            </a:pathLst>
          </a:custGeom>
          <a:noFill/>
          <a:ln w="25400" cap="flat">
            <a:solidFill>
              <a:srgbClr val="F7931D"/>
            </a:solidFill>
            <a:prstDash val="solid"/>
            <a:miter/>
          </a:ln>
        </p:spPr>
        <p:txBody>
          <a:bodyPr rtlCol="0" anchor="ctr"/>
          <a:lstStyle/>
          <a:p>
            <a:endParaRPr lang="en-GB" sz="600"/>
          </a:p>
        </p:txBody>
      </p:sp>
      <p:sp>
        <p:nvSpPr>
          <p:cNvPr id="302" name="Freeform: Shape 301">
            <a:extLst>
              <a:ext uri="{FF2B5EF4-FFF2-40B4-BE49-F238E27FC236}">
                <a16:creationId xmlns:a16="http://schemas.microsoft.com/office/drawing/2014/main" id="{7B16292B-31FA-125A-0860-97BF699D315E}"/>
              </a:ext>
            </a:extLst>
          </p:cNvPr>
          <p:cNvSpPr/>
          <p:nvPr userDrawn="1"/>
        </p:nvSpPr>
        <p:spPr>
          <a:xfrm>
            <a:off x="2204546" y="2454290"/>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F7931D"/>
          </a:solidFill>
          <a:ln w="3175" cap="flat">
            <a:noFill/>
            <a:prstDash val="solid"/>
            <a:miter/>
          </a:ln>
        </p:spPr>
        <p:txBody>
          <a:bodyPr lIns="0" tIns="0" rIns="0" bIns="0" rtlCol="0" anchor="ctr"/>
          <a:lstStyle/>
          <a:p>
            <a:pPr algn="ctr"/>
            <a:r>
              <a:rPr lang="en-GB" sz="600" b="1" spc="0" baseline="0">
                <a:solidFill>
                  <a:schemeClr val="bg1"/>
                </a:solidFill>
              </a:rPr>
              <a:t>A1</a:t>
            </a:r>
          </a:p>
        </p:txBody>
      </p:sp>
      <p:sp>
        <p:nvSpPr>
          <p:cNvPr id="303" name="Freeform: Shape 302">
            <a:extLst>
              <a:ext uri="{FF2B5EF4-FFF2-40B4-BE49-F238E27FC236}">
                <a16:creationId xmlns:a16="http://schemas.microsoft.com/office/drawing/2014/main" id="{9FCB38CE-90C7-ADCF-798A-D3AB57FC41E8}"/>
              </a:ext>
            </a:extLst>
          </p:cNvPr>
          <p:cNvSpPr/>
          <p:nvPr userDrawn="1"/>
        </p:nvSpPr>
        <p:spPr>
          <a:xfrm flipH="1">
            <a:off x="2696861" y="1487854"/>
            <a:ext cx="787490" cy="1151096"/>
          </a:xfrm>
          <a:custGeom>
            <a:avLst/>
            <a:gdLst>
              <a:gd name="connsiteX0" fmla="*/ 0 w 642510"/>
              <a:gd name="connsiteY0" fmla="*/ 0 h 1141764"/>
              <a:gd name="connsiteX1" fmla="*/ 24715 w 642510"/>
              <a:gd name="connsiteY1" fmla="*/ 0 h 1141764"/>
              <a:gd name="connsiteX2" fmla="*/ 24715 w 642510"/>
              <a:gd name="connsiteY2" fmla="*/ 740937 h 1141764"/>
              <a:gd name="connsiteX3" fmla="*/ 0 w 642510"/>
              <a:gd name="connsiteY3" fmla="*/ 740937 h 1141764"/>
              <a:gd name="connsiteX4" fmla="*/ 0 w 642510"/>
              <a:gd name="connsiteY4" fmla="*/ 1141765 h 1141764"/>
              <a:gd name="connsiteX5" fmla="*/ 642510 w 642510"/>
              <a:gd name="connsiteY5" fmla="*/ 1141765 h 1141764"/>
              <a:gd name="connsiteX0" fmla="*/ 0 w 653047"/>
              <a:gd name="connsiteY0" fmla="*/ 0 h 1141765"/>
              <a:gd name="connsiteX1" fmla="*/ 35252 w 653047"/>
              <a:gd name="connsiteY1" fmla="*/ 0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3047"/>
              <a:gd name="connsiteY0" fmla="*/ 0 h 1141765"/>
              <a:gd name="connsiteX1" fmla="*/ 35252 w 653047"/>
              <a:gd name="connsiteY1" fmla="*/ 99329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8599"/>
              <a:gd name="connsiteY0" fmla="*/ 0 h 1048518"/>
              <a:gd name="connsiteX1" fmla="*/ 40804 w 658599"/>
              <a:gd name="connsiteY1" fmla="*/ 6082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42654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38951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6748"/>
              <a:gd name="connsiteY0" fmla="*/ 0 h 1036356"/>
              <a:gd name="connsiteX1" fmla="*/ 37100 w 656748"/>
              <a:gd name="connsiteY1" fmla="*/ 4056 h 1036356"/>
              <a:gd name="connsiteX2" fmla="*/ 38953 w 656748"/>
              <a:gd name="connsiteY2" fmla="*/ 635528 h 1036356"/>
              <a:gd name="connsiteX3" fmla="*/ 14238 w 656748"/>
              <a:gd name="connsiteY3" fmla="*/ 635528 h 1036356"/>
              <a:gd name="connsiteX4" fmla="*/ 14238 w 656748"/>
              <a:gd name="connsiteY4" fmla="*/ 1036356 h 1036356"/>
              <a:gd name="connsiteX5" fmla="*/ 656748 w 656748"/>
              <a:gd name="connsiteY5" fmla="*/ 1036356 h 1036356"/>
              <a:gd name="connsiteX0" fmla="*/ 0 w 656748"/>
              <a:gd name="connsiteY0" fmla="*/ 2025 h 1038381"/>
              <a:gd name="connsiteX1" fmla="*/ 38951 w 656748"/>
              <a:gd name="connsiteY1" fmla="*/ 0 h 1038381"/>
              <a:gd name="connsiteX2" fmla="*/ 38953 w 656748"/>
              <a:gd name="connsiteY2" fmla="*/ 637553 h 1038381"/>
              <a:gd name="connsiteX3" fmla="*/ 14238 w 656748"/>
              <a:gd name="connsiteY3" fmla="*/ 637553 h 1038381"/>
              <a:gd name="connsiteX4" fmla="*/ 14238 w 656748"/>
              <a:gd name="connsiteY4" fmla="*/ 1038381 h 1038381"/>
              <a:gd name="connsiteX5" fmla="*/ 656748 w 656748"/>
              <a:gd name="connsiteY5" fmla="*/ 1038381 h 1038381"/>
              <a:gd name="connsiteX0" fmla="*/ 0 w 658600"/>
              <a:gd name="connsiteY0" fmla="*/ 0 h 1042437"/>
              <a:gd name="connsiteX1" fmla="*/ 40803 w 658600"/>
              <a:gd name="connsiteY1" fmla="*/ 4056 h 1042437"/>
              <a:gd name="connsiteX2" fmla="*/ 40805 w 658600"/>
              <a:gd name="connsiteY2" fmla="*/ 641609 h 1042437"/>
              <a:gd name="connsiteX3" fmla="*/ 16090 w 658600"/>
              <a:gd name="connsiteY3" fmla="*/ 641609 h 1042437"/>
              <a:gd name="connsiteX4" fmla="*/ 16090 w 658600"/>
              <a:gd name="connsiteY4" fmla="*/ 1042437 h 1042437"/>
              <a:gd name="connsiteX5" fmla="*/ 658600 w 658600"/>
              <a:gd name="connsiteY5" fmla="*/ 1042437 h 1042437"/>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0450"/>
              <a:gd name="connsiteY0" fmla="*/ 0 h 1038382"/>
              <a:gd name="connsiteX1" fmla="*/ 42653 w 660450"/>
              <a:gd name="connsiteY1" fmla="*/ 1 h 1038382"/>
              <a:gd name="connsiteX2" fmla="*/ 42655 w 660450"/>
              <a:gd name="connsiteY2" fmla="*/ 637554 h 1038382"/>
              <a:gd name="connsiteX3" fmla="*/ 17940 w 660450"/>
              <a:gd name="connsiteY3" fmla="*/ 637554 h 1038382"/>
              <a:gd name="connsiteX4" fmla="*/ 17940 w 660450"/>
              <a:gd name="connsiteY4" fmla="*/ 1038382 h 1038382"/>
              <a:gd name="connsiteX5" fmla="*/ 660450 w 660450"/>
              <a:gd name="connsiteY5" fmla="*/ 1038382 h 10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50" h="1038382">
                <a:moveTo>
                  <a:pt x="0" y="0"/>
                </a:moveTo>
                <a:lnTo>
                  <a:pt x="42653" y="1"/>
                </a:lnTo>
                <a:cubicBezTo>
                  <a:pt x="42654" y="212519"/>
                  <a:pt x="42654" y="425036"/>
                  <a:pt x="42655" y="637554"/>
                </a:cubicBezTo>
                <a:lnTo>
                  <a:pt x="17940" y="637554"/>
                </a:lnTo>
                <a:lnTo>
                  <a:pt x="17940" y="1038382"/>
                </a:lnTo>
                <a:lnTo>
                  <a:pt x="660450" y="1038382"/>
                </a:lnTo>
              </a:path>
            </a:pathLst>
          </a:custGeom>
          <a:noFill/>
          <a:ln w="25400" cap="flat">
            <a:solidFill>
              <a:srgbClr val="F7931D"/>
            </a:solidFill>
            <a:prstDash val="solid"/>
            <a:miter/>
          </a:ln>
        </p:spPr>
        <p:txBody>
          <a:bodyPr rtlCol="0" anchor="ctr"/>
          <a:lstStyle/>
          <a:p>
            <a:endParaRPr lang="en-GB" sz="600"/>
          </a:p>
        </p:txBody>
      </p:sp>
      <p:sp>
        <p:nvSpPr>
          <p:cNvPr id="304" name="Freeform: Shape 303">
            <a:extLst>
              <a:ext uri="{FF2B5EF4-FFF2-40B4-BE49-F238E27FC236}">
                <a16:creationId xmlns:a16="http://schemas.microsoft.com/office/drawing/2014/main" id="{5C6818EE-3873-208C-FA07-B5114A7E6ED7}"/>
              </a:ext>
            </a:extLst>
          </p:cNvPr>
          <p:cNvSpPr/>
          <p:nvPr userDrawn="1"/>
        </p:nvSpPr>
        <p:spPr>
          <a:xfrm>
            <a:off x="2640563" y="2583144"/>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F7931D"/>
          </a:solidFill>
          <a:ln w="3175" cap="flat">
            <a:noFill/>
            <a:prstDash val="solid"/>
            <a:miter/>
          </a:ln>
        </p:spPr>
        <p:txBody>
          <a:bodyPr lIns="0" tIns="0" rIns="0" bIns="0" rtlCol="0" anchor="ctr"/>
          <a:lstStyle/>
          <a:p>
            <a:pPr algn="ctr"/>
            <a:r>
              <a:rPr lang="en-GB" sz="600" b="1" spc="0" baseline="0">
                <a:solidFill>
                  <a:schemeClr val="bg1"/>
                </a:solidFill>
              </a:rPr>
              <a:t>B1.1</a:t>
            </a:r>
          </a:p>
        </p:txBody>
      </p:sp>
      <p:sp>
        <p:nvSpPr>
          <p:cNvPr id="305" name="Freeform: Shape 304">
            <a:extLst>
              <a:ext uri="{FF2B5EF4-FFF2-40B4-BE49-F238E27FC236}">
                <a16:creationId xmlns:a16="http://schemas.microsoft.com/office/drawing/2014/main" id="{B02D16CA-5D7D-27DC-A445-24C5A115ED8B}"/>
              </a:ext>
            </a:extLst>
          </p:cNvPr>
          <p:cNvSpPr/>
          <p:nvPr userDrawn="1"/>
        </p:nvSpPr>
        <p:spPr>
          <a:xfrm flipH="1">
            <a:off x="2674591" y="1341273"/>
            <a:ext cx="684484" cy="1162406"/>
          </a:xfrm>
          <a:custGeom>
            <a:avLst/>
            <a:gdLst>
              <a:gd name="connsiteX0" fmla="*/ 0 w 568364"/>
              <a:gd name="connsiteY0" fmla="*/ 0 h 1129681"/>
              <a:gd name="connsiteX1" fmla="*/ 0 w 568364"/>
              <a:gd name="connsiteY1" fmla="*/ 825996 h 1129681"/>
              <a:gd name="connsiteX2" fmla="*/ 24672 w 568364"/>
              <a:gd name="connsiteY2" fmla="*/ 825996 h 1129681"/>
              <a:gd name="connsiteX3" fmla="*/ 24672 w 568364"/>
              <a:gd name="connsiteY3" fmla="*/ 1129681 h 1129681"/>
              <a:gd name="connsiteX4" fmla="*/ 568365 w 568364"/>
              <a:gd name="connsiteY4" fmla="*/ 1129681 h 1129681"/>
              <a:gd name="connsiteX0" fmla="*/ 0 w 568365"/>
              <a:gd name="connsiteY0" fmla="*/ 0 h 1147426"/>
              <a:gd name="connsiteX1" fmla="*/ 0 w 568365"/>
              <a:gd name="connsiteY1" fmla="*/ 843741 h 1147426"/>
              <a:gd name="connsiteX2" fmla="*/ 24672 w 568365"/>
              <a:gd name="connsiteY2" fmla="*/ 843741 h 1147426"/>
              <a:gd name="connsiteX3" fmla="*/ 24672 w 568365"/>
              <a:gd name="connsiteY3" fmla="*/ 1147426 h 1147426"/>
              <a:gd name="connsiteX4" fmla="*/ 568365 w 568365"/>
              <a:gd name="connsiteY4" fmla="*/ 1147426 h 114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65" h="1147426">
                <a:moveTo>
                  <a:pt x="0" y="0"/>
                </a:moveTo>
                <a:lnTo>
                  <a:pt x="0" y="843741"/>
                </a:lnTo>
                <a:lnTo>
                  <a:pt x="24672" y="843741"/>
                </a:lnTo>
                <a:lnTo>
                  <a:pt x="24672" y="1147426"/>
                </a:lnTo>
                <a:lnTo>
                  <a:pt x="568365" y="1147426"/>
                </a:lnTo>
              </a:path>
            </a:pathLst>
          </a:custGeom>
          <a:noFill/>
          <a:ln w="25400" cap="flat">
            <a:solidFill>
              <a:srgbClr val="F7931D"/>
            </a:solidFill>
            <a:prstDash val="solid"/>
            <a:miter/>
          </a:ln>
        </p:spPr>
        <p:txBody>
          <a:bodyPr rtlCol="0" anchor="ctr"/>
          <a:lstStyle/>
          <a:p>
            <a:endParaRPr lang="en-GB" sz="600"/>
          </a:p>
        </p:txBody>
      </p:sp>
      <p:sp>
        <p:nvSpPr>
          <p:cNvPr id="306" name="Freeform: Shape 305">
            <a:extLst>
              <a:ext uri="{FF2B5EF4-FFF2-40B4-BE49-F238E27FC236}">
                <a16:creationId xmlns:a16="http://schemas.microsoft.com/office/drawing/2014/main" id="{1F8A322B-BB09-5F0C-22B0-9E69E7BA980E}"/>
              </a:ext>
            </a:extLst>
          </p:cNvPr>
          <p:cNvSpPr/>
          <p:nvPr userDrawn="1"/>
        </p:nvSpPr>
        <p:spPr>
          <a:xfrm>
            <a:off x="2640563" y="2454290"/>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rgbClr val="F7931D"/>
          </a:solidFill>
          <a:ln w="3175" cap="flat">
            <a:noFill/>
            <a:prstDash val="solid"/>
            <a:miter/>
          </a:ln>
        </p:spPr>
        <p:txBody>
          <a:bodyPr lIns="0" tIns="0" rIns="0" bIns="0" rtlCol="0" anchor="ctr"/>
          <a:lstStyle/>
          <a:p>
            <a:pPr algn="ctr"/>
            <a:r>
              <a:rPr lang="en-GB" sz="600" b="1" spc="0" baseline="0">
                <a:solidFill>
                  <a:schemeClr val="bg1"/>
                </a:solidFill>
              </a:rPr>
              <a:t>A1.1</a:t>
            </a:r>
          </a:p>
        </p:txBody>
      </p:sp>
      <p:sp>
        <p:nvSpPr>
          <p:cNvPr id="307" name="Freeform: Shape 306">
            <a:extLst>
              <a:ext uri="{FF2B5EF4-FFF2-40B4-BE49-F238E27FC236}">
                <a16:creationId xmlns:a16="http://schemas.microsoft.com/office/drawing/2014/main" id="{CB877DDF-F8D1-627A-5CDB-08B918C16956}"/>
              </a:ext>
            </a:extLst>
          </p:cNvPr>
          <p:cNvSpPr/>
          <p:nvPr userDrawn="1"/>
        </p:nvSpPr>
        <p:spPr>
          <a:xfrm rot="5400000">
            <a:off x="2224659" y="2568142"/>
            <a:ext cx="577532" cy="251568"/>
          </a:xfrm>
          <a:custGeom>
            <a:avLst/>
            <a:gdLst>
              <a:gd name="connsiteX0" fmla="*/ 0 w 481882"/>
              <a:gd name="connsiteY0" fmla="*/ 0 h 242922"/>
              <a:gd name="connsiteX1" fmla="*/ 481883 w 481882"/>
              <a:gd name="connsiteY1" fmla="*/ 0 h 242922"/>
              <a:gd name="connsiteX2" fmla="*/ 481883 w 481882"/>
              <a:gd name="connsiteY2" fmla="*/ 242922 h 242922"/>
              <a:gd name="connsiteX3" fmla="*/ 0 w 481882"/>
              <a:gd name="connsiteY3" fmla="*/ 242922 h 242922"/>
            </a:gdLst>
            <a:ahLst/>
            <a:cxnLst>
              <a:cxn ang="0">
                <a:pos x="connsiteX0" y="connsiteY0"/>
              </a:cxn>
              <a:cxn ang="0">
                <a:pos x="connsiteX1" y="connsiteY1"/>
              </a:cxn>
              <a:cxn ang="0">
                <a:pos x="connsiteX2" y="connsiteY2"/>
              </a:cxn>
              <a:cxn ang="0">
                <a:pos x="connsiteX3" y="connsiteY3"/>
              </a:cxn>
            </a:cxnLst>
            <a:rect l="l" t="t" r="r" b="b"/>
            <a:pathLst>
              <a:path w="481882" h="242922">
                <a:moveTo>
                  <a:pt x="0" y="0"/>
                </a:moveTo>
                <a:lnTo>
                  <a:pt x="481883" y="0"/>
                </a:lnTo>
                <a:lnTo>
                  <a:pt x="481883" y="242922"/>
                </a:lnTo>
                <a:lnTo>
                  <a:pt x="0" y="242922"/>
                </a:lnTo>
                <a:close/>
              </a:path>
            </a:pathLst>
          </a:custGeom>
          <a:solidFill>
            <a:srgbClr val="FFFFFF"/>
          </a:solidFill>
          <a:ln w="6350" cap="flat">
            <a:solidFill>
              <a:schemeClr val="accent5"/>
            </a:solidFill>
            <a:prstDash val="solid"/>
            <a:miter/>
          </a:ln>
        </p:spPr>
        <p:txBody>
          <a:bodyPr rtlCol="0" anchor="ctr"/>
          <a:lstStyle/>
          <a:p>
            <a:endParaRPr lang="en-GB" sz="600"/>
          </a:p>
        </p:txBody>
      </p:sp>
      <p:sp>
        <p:nvSpPr>
          <p:cNvPr id="308" name="Freeform: Shape 307">
            <a:extLst>
              <a:ext uri="{FF2B5EF4-FFF2-40B4-BE49-F238E27FC236}">
                <a16:creationId xmlns:a16="http://schemas.microsoft.com/office/drawing/2014/main" id="{9243D425-4671-E90E-B225-CF5440F28B64}"/>
              </a:ext>
            </a:extLst>
          </p:cNvPr>
          <p:cNvSpPr/>
          <p:nvPr userDrawn="1"/>
        </p:nvSpPr>
        <p:spPr>
          <a:xfrm>
            <a:off x="793696" y="5732836"/>
            <a:ext cx="120114" cy="112109"/>
          </a:xfrm>
          <a:custGeom>
            <a:avLst/>
            <a:gdLst>
              <a:gd name="connsiteX0" fmla="*/ 0 w 98861"/>
              <a:gd name="connsiteY0" fmla="*/ 0 h 72889"/>
              <a:gd name="connsiteX1" fmla="*/ 98861 w 98861"/>
              <a:gd name="connsiteY1" fmla="*/ 0 h 72889"/>
              <a:gd name="connsiteX2" fmla="*/ 98861 w 98861"/>
              <a:gd name="connsiteY2" fmla="*/ 72890 h 72889"/>
              <a:gd name="connsiteX3" fmla="*/ 0 w 9886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98861" h="72889">
                <a:moveTo>
                  <a:pt x="0" y="0"/>
                </a:moveTo>
                <a:lnTo>
                  <a:pt x="98861" y="0"/>
                </a:lnTo>
                <a:lnTo>
                  <a:pt x="98861" y="72890"/>
                </a:lnTo>
                <a:lnTo>
                  <a:pt x="0" y="72890"/>
                </a:lnTo>
                <a:close/>
              </a:path>
            </a:pathLst>
          </a:custGeom>
          <a:solidFill>
            <a:srgbClr val="ED028C"/>
          </a:solidFill>
          <a:ln w="3175" cap="flat">
            <a:noFill/>
            <a:prstDash val="solid"/>
            <a:miter/>
          </a:ln>
        </p:spPr>
        <p:txBody>
          <a:bodyPr lIns="0" tIns="0" rIns="0" bIns="0" rtlCol="0" anchor="ctr"/>
          <a:lstStyle/>
          <a:p>
            <a:pPr algn="ctr"/>
            <a:r>
              <a:rPr lang="en-GB" sz="600" b="1">
                <a:solidFill>
                  <a:schemeClr val="bg1"/>
                </a:solidFill>
              </a:rPr>
              <a:t>P2</a:t>
            </a:r>
          </a:p>
        </p:txBody>
      </p:sp>
      <p:sp>
        <p:nvSpPr>
          <p:cNvPr id="309" name="Freeform: Shape 308">
            <a:extLst>
              <a:ext uri="{FF2B5EF4-FFF2-40B4-BE49-F238E27FC236}">
                <a16:creationId xmlns:a16="http://schemas.microsoft.com/office/drawing/2014/main" id="{4AA3370B-0E00-CFC4-C631-4E015059A1A4}"/>
              </a:ext>
            </a:extLst>
          </p:cNvPr>
          <p:cNvSpPr/>
          <p:nvPr userDrawn="1"/>
        </p:nvSpPr>
        <p:spPr>
          <a:xfrm>
            <a:off x="936358" y="5732836"/>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rgbClr val="623E99"/>
          </a:solidFill>
          <a:ln w="3175" cap="flat">
            <a:noFill/>
            <a:prstDash val="solid"/>
            <a:miter/>
          </a:ln>
        </p:spPr>
        <p:txBody>
          <a:bodyPr lIns="0" tIns="0" rIns="0" bIns="0" rtlCol="0" anchor="ctr"/>
          <a:lstStyle/>
          <a:p>
            <a:pPr algn="ctr"/>
            <a:r>
              <a:rPr lang="en-GB" sz="600" b="1">
                <a:solidFill>
                  <a:schemeClr val="bg1"/>
                </a:solidFill>
              </a:rPr>
              <a:t>B3</a:t>
            </a:r>
          </a:p>
        </p:txBody>
      </p:sp>
      <p:sp>
        <p:nvSpPr>
          <p:cNvPr id="310" name="Freeform: Shape 309">
            <a:extLst>
              <a:ext uri="{FF2B5EF4-FFF2-40B4-BE49-F238E27FC236}">
                <a16:creationId xmlns:a16="http://schemas.microsoft.com/office/drawing/2014/main" id="{299D5913-A8F1-36F5-8BBE-AE7732910CEB}"/>
              </a:ext>
            </a:extLst>
          </p:cNvPr>
          <p:cNvSpPr/>
          <p:nvPr userDrawn="1"/>
        </p:nvSpPr>
        <p:spPr>
          <a:xfrm>
            <a:off x="1079021" y="5732836"/>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rgbClr val="623E99"/>
          </a:solidFill>
          <a:ln w="3175" cap="flat">
            <a:noFill/>
            <a:prstDash val="solid"/>
            <a:miter/>
          </a:ln>
        </p:spPr>
        <p:txBody>
          <a:bodyPr lIns="0" tIns="0" rIns="0" bIns="0" rtlCol="0" anchor="ctr"/>
          <a:lstStyle/>
          <a:p>
            <a:pPr algn="ctr"/>
            <a:r>
              <a:rPr lang="en-GB" sz="600" b="1">
                <a:solidFill>
                  <a:schemeClr val="bg1"/>
                </a:solidFill>
              </a:rPr>
              <a:t>A3</a:t>
            </a:r>
          </a:p>
        </p:txBody>
      </p:sp>
      <p:sp>
        <p:nvSpPr>
          <p:cNvPr id="311" name="Freeform: Shape 310">
            <a:extLst>
              <a:ext uri="{FF2B5EF4-FFF2-40B4-BE49-F238E27FC236}">
                <a16:creationId xmlns:a16="http://schemas.microsoft.com/office/drawing/2014/main" id="{06531430-0D33-85E9-CA3E-69EB784956AE}"/>
              </a:ext>
            </a:extLst>
          </p:cNvPr>
          <p:cNvSpPr/>
          <p:nvPr userDrawn="1"/>
        </p:nvSpPr>
        <p:spPr>
          <a:xfrm>
            <a:off x="1221683" y="5732836"/>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rgbClr val="954A35"/>
          </a:solidFill>
          <a:ln w="3175" cap="flat">
            <a:noFill/>
            <a:prstDash val="solid"/>
            <a:miter/>
          </a:ln>
        </p:spPr>
        <p:txBody>
          <a:bodyPr lIns="0" tIns="0" rIns="0" bIns="0" rtlCol="0" anchor="ctr"/>
          <a:lstStyle/>
          <a:p>
            <a:pPr algn="ctr"/>
            <a:r>
              <a:rPr lang="en-GB" sz="600" b="1">
                <a:solidFill>
                  <a:schemeClr val="bg1"/>
                </a:solidFill>
              </a:rPr>
              <a:t>P1</a:t>
            </a:r>
          </a:p>
        </p:txBody>
      </p:sp>
      <p:sp>
        <p:nvSpPr>
          <p:cNvPr id="312" name="Freeform: Shape 311">
            <a:extLst>
              <a:ext uri="{FF2B5EF4-FFF2-40B4-BE49-F238E27FC236}">
                <a16:creationId xmlns:a16="http://schemas.microsoft.com/office/drawing/2014/main" id="{25F89B52-3E0F-A234-E1CF-6339715F2810}"/>
              </a:ext>
            </a:extLst>
          </p:cNvPr>
          <p:cNvSpPr/>
          <p:nvPr userDrawn="1"/>
        </p:nvSpPr>
        <p:spPr>
          <a:xfrm>
            <a:off x="555075" y="5486702"/>
            <a:ext cx="802107" cy="246090"/>
          </a:xfrm>
          <a:custGeom>
            <a:avLst/>
            <a:gdLst>
              <a:gd name="connsiteX0" fmla="*/ 0 w 667225"/>
              <a:gd name="connsiteY0" fmla="*/ 0 h 267218"/>
              <a:gd name="connsiteX1" fmla="*/ 667226 w 667225"/>
              <a:gd name="connsiteY1" fmla="*/ 0 h 267218"/>
              <a:gd name="connsiteX2" fmla="*/ 667226 w 667225"/>
              <a:gd name="connsiteY2" fmla="*/ 267219 h 267218"/>
              <a:gd name="connsiteX3" fmla="*/ 0 w 667225"/>
              <a:gd name="connsiteY3" fmla="*/ 267219 h 267218"/>
            </a:gdLst>
            <a:ahLst/>
            <a:cxnLst>
              <a:cxn ang="0">
                <a:pos x="connsiteX0" y="connsiteY0"/>
              </a:cxn>
              <a:cxn ang="0">
                <a:pos x="connsiteX1" y="connsiteY1"/>
              </a:cxn>
              <a:cxn ang="0">
                <a:pos x="connsiteX2" y="connsiteY2"/>
              </a:cxn>
              <a:cxn ang="0">
                <a:pos x="connsiteX3" y="connsiteY3"/>
              </a:cxn>
            </a:cxnLst>
            <a:rect l="l" t="t" r="r" b="b"/>
            <a:pathLst>
              <a:path w="667225" h="267218">
                <a:moveTo>
                  <a:pt x="0" y="0"/>
                </a:moveTo>
                <a:lnTo>
                  <a:pt x="667226" y="0"/>
                </a:lnTo>
                <a:lnTo>
                  <a:pt x="667226" y="267219"/>
                </a:lnTo>
                <a:lnTo>
                  <a:pt x="0" y="267219"/>
                </a:lnTo>
                <a:close/>
              </a:path>
            </a:pathLst>
          </a:custGeom>
          <a:solidFill>
            <a:schemeClr val="bg1"/>
          </a:solidFill>
          <a:ln w="6350" cap="flat">
            <a:solidFill>
              <a:schemeClr val="accent5"/>
            </a:solidFill>
            <a:prstDash val="solid"/>
            <a:miter/>
          </a:ln>
        </p:spPr>
        <p:txBody>
          <a:bodyPr rtlCol="0" anchor="ctr"/>
          <a:lstStyle/>
          <a:p>
            <a:endParaRPr lang="en-GB" sz="600"/>
          </a:p>
        </p:txBody>
      </p:sp>
      <p:sp>
        <p:nvSpPr>
          <p:cNvPr id="313" name="Freeform: Shape 312">
            <a:extLst>
              <a:ext uri="{FF2B5EF4-FFF2-40B4-BE49-F238E27FC236}">
                <a16:creationId xmlns:a16="http://schemas.microsoft.com/office/drawing/2014/main" id="{1294D083-3C69-12F6-410A-61AF97880F37}"/>
              </a:ext>
            </a:extLst>
          </p:cNvPr>
          <p:cNvSpPr/>
          <p:nvPr userDrawn="1"/>
        </p:nvSpPr>
        <p:spPr>
          <a:xfrm>
            <a:off x="3997365" y="5105252"/>
            <a:ext cx="166825" cy="169863"/>
          </a:xfrm>
          <a:custGeom>
            <a:avLst/>
            <a:gdLst>
              <a:gd name="connsiteX0" fmla="*/ 172964 w 172963"/>
              <a:gd name="connsiteY0" fmla="*/ 85016 h 170032"/>
              <a:gd name="connsiteX1" fmla="*/ 86482 w 172963"/>
              <a:gd name="connsiteY1" fmla="*/ 170033 h 170032"/>
              <a:gd name="connsiteX2" fmla="*/ 0 w 172963"/>
              <a:gd name="connsiteY2" fmla="*/ 85016 h 170032"/>
              <a:gd name="connsiteX3" fmla="*/ 86482 w 172963"/>
              <a:gd name="connsiteY3" fmla="*/ 0 h 170032"/>
              <a:gd name="connsiteX4" fmla="*/ 172964 w 172963"/>
              <a:gd name="connsiteY4" fmla="*/ 85016 h 17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 h="170032">
                <a:moveTo>
                  <a:pt x="172964" y="85016"/>
                </a:moveTo>
                <a:cubicBezTo>
                  <a:pt x="172964" y="131969"/>
                  <a:pt x="134244" y="170033"/>
                  <a:pt x="86482" y="170033"/>
                </a:cubicBezTo>
                <a:cubicBezTo>
                  <a:pt x="38719" y="170033"/>
                  <a:pt x="0" y="131969"/>
                  <a:pt x="0" y="85016"/>
                </a:cubicBezTo>
                <a:cubicBezTo>
                  <a:pt x="0" y="38063"/>
                  <a:pt x="38719" y="0"/>
                  <a:pt x="86482" y="0"/>
                </a:cubicBezTo>
                <a:cubicBezTo>
                  <a:pt x="134244" y="0"/>
                  <a:pt x="172964" y="38063"/>
                  <a:pt x="172964" y="85016"/>
                </a:cubicBezTo>
                <a:close/>
              </a:path>
            </a:pathLst>
          </a:custGeom>
          <a:solidFill>
            <a:schemeClr val="bg1"/>
          </a:solidFill>
          <a:ln w="9525" cap="flat">
            <a:solidFill>
              <a:schemeClr val="accent5"/>
            </a:solidFill>
            <a:prstDash val="solid"/>
            <a:miter/>
          </a:ln>
        </p:spPr>
        <p:txBody>
          <a:bodyPr rtlCol="0" anchor="ctr"/>
          <a:lstStyle/>
          <a:p>
            <a:endParaRPr lang="en-GB" sz="600"/>
          </a:p>
        </p:txBody>
      </p:sp>
    </p:spTree>
    <p:extLst>
      <p:ext uri="{BB962C8B-B14F-4D97-AF65-F5344CB8AC3E}">
        <p14:creationId xmlns:p14="http://schemas.microsoft.com/office/powerpoint/2010/main" val="736586845"/>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ydraulics Grey">
    <p:spTree>
      <p:nvGrpSpPr>
        <p:cNvPr id="1" name=""/>
        <p:cNvGrpSpPr/>
        <p:nvPr/>
      </p:nvGrpSpPr>
      <p:grpSpPr>
        <a:xfrm>
          <a:off x="0" y="0"/>
          <a:ext cx="0" cy="0"/>
          <a:chOff x="0" y="0"/>
          <a:chExt cx="0" cy="0"/>
        </a:xfrm>
      </p:grpSpPr>
      <p:sp>
        <p:nvSpPr>
          <p:cNvPr id="678" name="Rectangle 677">
            <a:extLst>
              <a:ext uri="{FF2B5EF4-FFF2-40B4-BE49-F238E27FC236}">
                <a16:creationId xmlns:a16="http://schemas.microsoft.com/office/drawing/2014/main" id="{FF2BF176-E964-452F-2E92-67FCE4CAF757}"/>
              </a:ext>
            </a:extLst>
          </p:cNvPr>
          <p:cNvSpPr/>
          <p:nvPr userDrawn="1"/>
        </p:nvSpPr>
        <p:spPr>
          <a:xfrm>
            <a:off x="0" y="0"/>
            <a:ext cx="4981433" cy="6858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a:xfrm>
            <a:off x="4981434" y="239509"/>
            <a:ext cx="6659706" cy="249644"/>
          </a:xfrm>
        </p:spPr>
        <p:txBody>
          <a:bodyPr/>
          <a:lstStyle/>
          <a:p>
            <a:r>
              <a:rPr lang="nl-NL" err="1"/>
              <a:t>Place</a:t>
            </a:r>
            <a:r>
              <a:rPr lang="nl-NL"/>
              <a:t> </a:t>
            </a:r>
            <a:r>
              <a:rPr lang="nl-NL" err="1"/>
              <a:t>your</a:t>
            </a:r>
            <a:r>
              <a:rPr lang="nl-NL"/>
              <a:t> </a:t>
            </a:r>
            <a:r>
              <a:rPr lang="nl-NL" err="1"/>
              <a:t>title</a:t>
            </a:r>
            <a:r>
              <a:rPr lang="nl-NL"/>
              <a:t> here</a:t>
            </a:r>
          </a:p>
        </p:txBody>
      </p:sp>
      <p:sp>
        <p:nvSpPr>
          <p:cNvPr id="10" name="Text Placeholder 9">
            <a:extLst>
              <a:ext uri="{FF2B5EF4-FFF2-40B4-BE49-F238E27FC236}">
                <a16:creationId xmlns:a16="http://schemas.microsoft.com/office/drawing/2014/main" id="{E5883DC7-C731-EB37-19AF-CFE10FA61141}"/>
              </a:ext>
            </a:extLst>
          </p:cNvPr>
          <p:cNvSpPr>
            <a:spLocks noGrp="1"/>
          </p:cNvSpPr>
          <p:nvPr>
            <p:ph type="body" sz="quarter" idx="24" hasCustomPrompt="1"/>
          </p:nvPr>
        </p:nvSpPr>
        <p:spPr>
          <a:xfrm>
            <a:off x="5188875" y="1071349"/>
            <a:ext cx="6450975" cy="5190111"/>
          </a:xfrm>
        </p:spPr>
        <p:txBody>
          <a:bodyPr/>
          <a:lstStyle>
            <a:lvl1pPr>
              <a:lnSpc>
                <a:spcPct val="110000"/>
              </a:lnSpc>
              <a:defRPr/>
            </a:lvl1pPr>
            <a:lvl2pPr>
              <a:lnSpc>
                <a:spcPct val="110000"/>
              </a:lnSpc>
              <a:defRPr/>
            </a:lvl2pPr>
            <a:lvl3pPr>
              <a:lnSpc>
                <a:spcPct val="110000"/>
              </a:lnSpc>
              <a:defRPr/>
            </a:lvl3pPr>
            <a:lvl4pPr>
              <a:lnSpc>
                <a:spcPct val="110000"/>
              </a:lnSpc>
              <a:defRPr/>
            </a:lvl4pPr>
          </a:lstStyle>
          <a:p>
            <a:pPr lvl="0"/>
            <a:r>
              <a:rPr lang="en-US"/>
              <a:t>Plain text</a:t>
            </a:r>
          </a:p>
          <a:p>
            <a:pPr lvl="1"/>
            <a:r>
              <a:rPr lang="en-US"/>
              <a:t>Second level</a:t>
            </a:r>
          </a:p>
          <a:p>
            <a:pPr lvl="2"/>
            <a:r>
              <a:rPr lang="en-US"/>
              <a:t>Third level</a:t>
            </a:r>
          </a:p>
          <a:p>
            <a:pPr lvl="3"/>
            <a:r>
              <a:rPr lang="en-US"/>
              <a:t>Fourth level</a:t>
            </a:r>
            <a:endParaRPr lang="en-GB"/>
          </a:p>
        </p:txBody>
      </p:sp>
      <p:sp>
        <p:nvSpPr>
          <p:cNvPr id="527" name="Rectangle 526">
            <a:extLst>
              <a:ext uri="{FF2B5EF4-FFF2-40B4-BE49-F238E27FC236}">
                <a16:creationId xmlns:a16="http://schemas.microsoft.com/office/drawing/2014/main" id="{6BB3869B-33A9-C2F2-94BF-069F2434DFC9}"/>
              </a:ext>
            </a:extLst>
          </p:cNvPr>
          <p:cNvSpPr/>
          <p:nvPr userDrawn="1"/>
        </p:nvSpPr>
        <p:spPr>
          <a:xfrm>
            <a:off x="2391281" y="4423150"/>
            <a:ext cx="177511" cy="91668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528" name="Freeform: Shape 527">
            <a:extLst>
              <a:ext uri="{FF2B5EF4-FFF2-40B4-BE49-F238E27FC236}">
                <a16:creationId xmlns:a16="http://schemas.microsoft.com/office/drawing/2014/main" id="{610C6E69-4264-4A92-829A-F057172D5E2C}"/>
              </a:ext>
            </a:extLst>
          </p:cNvPr>
          <p:cNvSpPr/>
          <p:nvPr userDrawn="1"/>
        </p:nvSpPr>
        <p:spPr>
          <a:xfrm>
            <a:off x="4198060" y="3643570"/>
            <a:ext cx="75006" cy="184581"/>
          </a:xfrm>
          <a:custGeom>
            <a:avLst/>
            <a:gdLst>
              <a:gd name="connsiteX0" fmla="*/ 0 w 49430"/>
              <a:gd name="connsiteY0" fmla="*/ 0 h 182202"/>
              <a:gd name="connsiteX1" fmla="*/ 49431 w 49430"/>
              <a:gd name="connsiteY1" fmla="*/ 0 h 182202"/>
              <a:gd name="connsiteX2" fmla="*/ 49431 w 49430"/>
              <a:gd name="connsiteY2" fmla="*/ 182203 h 182202"/>
              <a:gd name="connsiteX3" fmla="*/ 0 w 49430"/>
              <a:gd name="connsiteY3" fmla="*/ 182203 h 182202"/>
            </a:gdLst>
            <a:ahLst/>
            <a:cxnLst>
              <a:cxn ang="0">
                <a:pos x="connsiteX0" y="connsiteY0"/>
              </a:cxn>
              <a:cxn ang="0">
                <a:pos x="connsiteX1" y="connsiteY1"/>
              </a:cxn>
              <a:cxn ang="0">
                <a:pos x="connsiteX2" y="connsiteY2"/>
              </a:cxn>
              <a:cxn ang="0">
                <a:pos x="connsiteX3" y="connsiteY3"/>
              </a:cxn>
            </a:cxnLst>
            <a:rect l="l" t="t" r="r" b="b"/>
            <a:pathLst>
              <a:path w="49430" h="182202">
                <a:moveTo>
                  <a:pt x="0" y="0"/>
                </a:moveTo>
                <a:lnTo>
                  <a:pt x="49431" y="0"/>
                </a:lnTo>
                <a:lnTo>
                  <a:pt x="49431" y="182203"/>
                </a:lnTo>
                <a:lnTo>
                  <a:pt x="0" y="182203"/>
                </a:lnTo>
                <a:close/>
              </a:path>
            </a:pathLst>
          </a:custGeom>
          <a:solidFill>
            <a:schemeClr val="bg1">
              <a:lumMod val="75000"/>
            </a:schemeClr>
          </a:solidFill>
          <a:ln w="3175" cap="flat">
            <a:noFill/>
            <a:prstDash val="solid"/>
            <a:miter/>
          </a:ln>
        </p:spPr>
        <p:txBody>
          <a:bodyPr rtlCol="0" anchor="ctr"/>
          <a:lstStyle/>
          <a:p>
            <a:endParaRPr lang="en-GB" sz="600"/>
          </a:p>
        </p:txBody>
      </p:sp>
      <p:sp>
        <p:nvSpPr>
          <p:cNvPr id="529" name="Rectangle 528">
            <a:extLst>
              <a:ext uri="{FF2B5EF4-FFF2-40B4-BE49-F238E27FC236}">
                <a16:creationId xmlns:a16="http://schemas.microsoft.com/office/drawing/2014/main" id="{B74C6C68-A4A6-B649-D808-A39DFF6FCD6E}"/>
              </a:ext>
            </a:extLst>
          </p:cNvPr>
          <p:cNvSpPr/>
          <p:nvPr userDrawn="1"/>
        </p:nvSpPr>
        <p:spPr>
          <a:xfrm>
            <a:off x="2391281" y="4423149"/>
            <a:ext cx="182086" cy="36141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530" name="Freeform: Shape 529">
            <a:extLst>
              <a:ext uri="{FF2B5EF4-FFF2-40B4-BE49-F238E27FC236}">
                <a16:creationId xmlns:a16="http://schemas.microsoft.com/office/drawing/2014/main" id="{D804A747-B725-793B-035C-85E3FEB184B7}"/>
              </a:ext>
            </a:extLst>
          </p:cNvPr>
          <p:cNvSpPr/>
          <p:nvPr userDrawn="1"/>
        </p:nvSpPr>
        <p:spPr>
          <a:xfrm>
            <a:off x="647469" y="3643570"/>
            <a:ext cx="76235" cy="184581"/>
          </a:xfrm>
          <a:custGeom>
            <a:avLst/>
            <a:gdLst>
              <a:gd name="connsiteX0" fmla="*/ 0 w 49430"/>
              <a:gd name="connsiteY0" fmla="*/ 0 h 182202"/>
              <a:gd name="connsiteX1" fmla="*/ 49431 w 49430"/>
              <a:gd name="connsiteY1" fmla="*/ 0 h 182202"/>
              <a:gd name="connsiteX2" fmla="*/ 49431 w 49430"/>
              <a:gd name="connsiteY2" fmla="*/ 182203 h 182202"/>
              <a:gd name="connsiteX3" fmla="*/ 0 w 49430"/>
              <a:gd name="connsiteY3" fmla="*/ 182203 h 182202"/>
            </a:gdLst>
            <a:ahLst/>
            <a:cxnLst>
              <a:cxn ang="0">
                <a:pos x="connsiteX0" y="connsiteY0"/>
              </a:cxn>
              <a:cxn ang="0">
                <a:pos x="connsiteX1" y="connsiteY1"/>
              </a:cxn>
              <a:cxn ang="0">
                <a:pos x="connsiteX2" y="connsiteY2"/>
              </a:cxn>
              <a:cxn ang="0">
                <a:pos x="connsiteX3" y="connsiteY3"/>
              </a:cxn>
            </a:cxnLst>
            <a:rect l="l" t="t" r="r" b="b"/>
            <a:pathLst>
              <a:path w="49430" h="182202">
                <a:moveTo>
                  <a:pt x="0" y="0"/>
                </a:moveTo>
                <a:lnTo>
                  <a:pt x="49431" y="0"/>
                </a:lnTo>
                <a:lnTo>
                  <a:pt x="49431" y="182203"/>
                </a:lnTo>
                <a:lnTo>
                  <a:pt x="0" y="182203"/>
                </a:lnTo>
                <a:close/>
              </a:path>
            </a:pathLst>
          </a:custGeom>
          <a:solidFill>
            <a:schemeClr val="bg1">
              <a:lumMod val="75000"/>
            </a:schemeClr>
          </a:solidFill>
          <a:ln w="3175" cap="flat">
            <a:noFill/>
            <a:prstDash val="solid"/>
            <a:miter/>
          </a:ln>
        </p:spPr>
        <p:txBody>
          <a:bodyPr rtlCol="0" anchor="ctr"/>
          <a:lstStyle/>
          <a:p>
            <a:endParaRPr lang="en-GB" sz="600"/>
          </a:p>
        </p:txBody>
      </p:sp>
      <p:sp>
        <p:nvSpPr>
          <p:cNvPr id="531" name="Freeform: Shape 530">
            <a:extLst>
              <a:ext uri="{FF2B5EF4-FFF2-40B4-BE49-F238E27FC236}">
                <a16:creationId xmlns:a16="http://schemas.microsoft.com/office/drawing/2014/main" id="{F762C605-F099-888A-4497-8A0D43132242}"/>
              </a:ext>
            </a:extLst>
          </p:cNvPr>
          <p:cNvSpPr/>
          <p:nvPr userDrawn="1"/>
        </p:nvSpPr>
        <p:spPr>
          <a:xfrm>
            <a:off x="959302" y="2896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32" name="Freeform: Shape 531">
            <a:extLst>
              <a:ext uri="{FF2B5EF4-FFF2-40B4-BE49-F238E27FC236}">
                <a16:creationId xmlns:a16="http://schemas.microsoft.com/office/drawing/2014/main" id="{F800A1E4-C461-A760-9661-B31A68622316}"/>
              </a:ext>
            </a:extLst>
          </p:cNvPr>
          <p:cNvSpPr/>
          <p:nvPr userDrawn="1"/>
        </p:nvSpPr>
        <p:spPr>
          <a:xfrm>
            <a:off x="1087231" y="2896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33" name="Freeform: Shape 532">
            <a:extLst>
              <a:ext uri="{FF2B5EF4-FFF2-40B4-BE49-F238E27FC236}">
                <a16:creationId xmlns:a16="http://schemas.microsoft.com/office/drawing/2014/main" id="{14C50505-4264-1EAC-69AC-027FEB21C042}"/>
              </a:ext>
            </a:extLst>
          </p:cNvPr>
          <p:cNvSpPr/>
          <p:nvPr userDrawn="1"/>
        </p:nvSpPr>
        <p:spPr>
          <a:xfrm>
            <a:off x="915403" y="437244"/>
            <a:ext cx="283601" cy="1019174"/>
          </a:xfrm>
          <a:custGeom>
            <a:avLst/>
            <a:gdLst>
              <a:gd name="connsiteX0" fmla="*/ 61766 w 222394"/>
              <a:gd name="connsiteY0" fmla="*/ 971775 h 971775"/>
              <a:gd name="connsiteX1" fmla="*/ 0 w 222394"/>
              <a:gd name="connsiteY1" fmla="*/ 971775 h 971775"/>
              <a:gd name="connsiteX2" fmla="*/ 0 w 222394"/>
              <a:gd name="connsiteY2" fmla="*/ 0 h 971775"/>
              <a:gd name="connsiteX3" fmla="*/ 222394 w 222394"/>
              <a:gd name="connsiteY3" fmla="*/ 0 h 971775"/>
              <a:gd name="connsiteX4" fmla="*/ 222394 w 222394"/>
              <a:gd name="connsiteY4" fmla="*/ 971775 h 971775"/>
              <a:gd name="connsiteX5" fmla="*/ 160628 w 222394"/>
              <a:gd name="connsiteY5" fmla="*/ 971775 h 9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971775">
                <a:moveTo>
                  <a:pt x="61766" y="971775"/>
                </a:moveTo>
                <a:lnTo>
                  <a:pt x="0" y="971775"/>
                </a:lnTo>
                <a:lnTo>
                  <a:pt x="0" y="0"/>
                </a:lnTo>
                <a:lnTo>
                  <a:pt x="222394" y="0"/>
                </a:lnTo>
                <a:lnTo>
                  <a:pt x="222394" y="971775"/>
                </a:lnTo>
                <a:lnTo>
                  <a:pt x="160628" y="971775"/>
                </a:lnTo>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34" name="Freeform: Shape 533">
            <a:extLst>
              <a:ext uri="{FF2B5EF4-FFF2-40B4-BE49-F238E27FC236}">
                <a16:creationId xmlns:a16="http://schemas.microsoft.com/office/drawing/2014/main" id="{858071DA-F2DF-0932-FBF9-78D47219E975}"/>
              </a:ext>
            </a:extLst>
          </p:cNvPr>
          <p:cNvSpPr/>
          <p:nvPr userDrawn="1"/>
        </p:nvSpPr>
        <p:spPr>
          <a:xfrm>
            <a:off x="957109" y="479513"/>
            <a:ext cx="200189" cy="934636"/>
          </a:xfrm>
          <a:custGeom>
            <a:avLst/>
            <a:gdLst>
              <a:gd name="connsiteX0" fmla="*/ 0 w 173007"/>
              <a:gd name="connsiteY0" fmla="*/ 0 h 777402"/>
              <a:gd name="connsiteX1" fmla="*/ 173007 w 173007"/>
              <a:gd name="connsiteY1" fmla="*/ 0 h 777402"/>
              <a:gd name="connsiteX2" fmla="*/ 173007 w 173007"/>
              <a:gd name="connsiteY2" fmla="*/ 777403 h 777402"/>
              <a:gd name="connsiteX3" fmla="*/ 0 w 173007"/>
              <a:gd name="connsiteY3" fmla="*/ 777403 h 777402"/>
            </a:gdLst>
            <a:ahLst/>
            <a:cxnLst>
              <a:cxn ang="0">
                <a:pos x="connsiteX0" y="connsiteY0"/>
              </a:cxn>
              <a:cxn ang="0">
                <a:pos x="connsiteX1" y="connsiteY1"/>
              </a:cxn>
              <a:cxn ang="0">
                <a:pos x="connsiteX2" y="connsiteY2"/>
              </a:cxn>
              <a:cxn ang="0">
                <a:pos x="connsiteX3" y="connsiteY3"/>
              </a:cxn>
            </a:cxnLst>
            <a:rect l="l" t="t" r="r" b="b"/>
            <a:pathLst>
              <a:path w="173007" h="777402">
                <a:moveTo>
                  <a:pt x="0" y="0"/>
                </a:moveTo>
                <a:lnTo>
                  <a:pt x="173007" y="0"/>
                </a:lnTo>
                <a:lnTo>
                  <a:pt x="173007" y="777403"/>
                </a:lnTo>
                <a:lnTo>
                  <a:pt x="0" y="777403"/>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535" name="Freeform: Shape 534">
            <a:extLst>
              <a:ext uri="{FF2B5EF4-FFF2-40B4-BE49-F238E27FC236}">
                <a16:creationId xmlns:a16="http://schemas.microsoft.com/office/drawing/2014/main" id="{EA7A473E-1B2E-520C-8CAD-E591DE95A4A0}"/>
              </a:ext>
            </a:extLst>
          </p:cNvPr>
          <p:cNvSpPr/>
          <p:nvPr userDrawn="1"/>
        </p:nvSpPr>
        <p:spPr>
          <a:xfrm>
            <a:off x="957109" y="1249924"/>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36" name="Freeform: Shape 535">
            <a:extLst>
              <a:ext uri="{FF2B5EF4-FFF2-40B4-BE49-F238E27FC236}">
                <a16:creationId xmlns:a16="http://schemas.microsoft.com/office/drawing/2014/main" id="{62F559DB-4114-3CAF-B0C6-F8C0791E5074}"/>
              </a:ext>
            </a:extLst>
          </p:cNvPr>
          <p:cNvSpPr/>
          <p:nvPr userDrawn="1"/>
        </p:nvSpPr>
        <p:spPr>
          <a:xfrm>
            <a:off x="998815" y="1300930"/>
            <a:ext cx="116777" cy="935190"/>
          </a:xfrm>
          <a:custGeom>
            <a:avLst/>
            <a:gdLst>
              <a:gd name="connsiteX0" fmla="*/ 0 w 98861"/>
              <a:gd name="connsiteY0" fmla="*/ 0 h 923139"/>
              <a:gd name="connsiteX1" fmla="*/ 98861 w 98861"/>
              <a:gd name="connsiteY1" fmla="*/ 0 h 923139"/>
              <a:gd name="connsiteX2" fmla="*/ 98861 w 98861"/>
              <a:gd name="connsiteY2" fmla="*/ 923139 h 923139"/>
              <a:gd name="connsiteX3" fmla="*/ 0 w 98861"/>
              <a:gd name="connsiteY3" fmla="*/ 923139 h 923139"/>
            </a:gdLst>
            <a:ahLst/>
            <a:cxnLst>
              <a:cxn ang="0">
                <a:pos x="connsiteX0" y="connsiteY0"/>
              </a:cxn>
              <a:cxn ang="0">
                <a:pos x="connsiteX1" y="connsiteY1"/>
              </a:cxn>
              <a:cxn ang="0">
                <a:pos x="connsiteX2" y="connsiteY2"/>
              </a:cxn>
              <a:cxn ang="0">
                <a:pos x="connsiteX3" y="connsiteY3"/>
              </a:cxn>
            </a:cxnLst>
            <a:rect l="l" t="t" r="r" b="b"/>
            <a:pathLst>
              <a:path w="98861" h="923139">
                <a:moveTo>
                  <a:pt x="0" y="0"/>
                </a:moveTo>
                <a:lnTo>
                  <a:pt x="98861" y="0"/>
                </a:lnTo>
                <a:lnTo>
                  <a:pt x="98861" y="923139"/>
                </a:lnTo>
                <a:lnTo>
                  <a:pt x="0" y="92313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37" name="Freeform: Shape 536">
            <a:extLst>
              <a:ext uri="{FF2B5EF4-FFF2-40B4-BE49-F238E27FC236}">
                <a16:creationId xmlns:a16="http://schemas.microsoft.com/office/drawing/2014/main" id="{63D13C18-A3CD-99BA-9E7E-E4CBC8F7FBA2}"/>
              </a:ext>
            </a:extLst>
          </p:cNvPr>
          <p:cNvSpPr/>
          <p:nvPr userDrawn="1"/>
        </p:nvSpPr>
        <p:spPr>
          <a:xfrm>
            <a:off x="942048" y="2232777"/>
            <a:ext cx="230310" cy="49226"/>
          </a:xfrm>
          <a:custGeom>
            <a:avLst/>
            <a:gdLst>
              <a:gd name="connsiteX0" fmla="*/ 0 w 222394"/>
              <a:gd name="connsiteY0" fmla="*/ 0 h 48593"/>
              <a:gd name="connsiteX1" fmla="*/ 222394 w 222394"/>
              <a:gd name="connsiteY1" fmla="*/ 0 h 48593"/>
              <a:gd name="connsiteX2" fmla="*/ 222394 w 222394"/>
              <a:gd name="connsiteY2" fmla="*/ 48593 h 48593"/>
              <a:gd name="connsiteX3" fmla="*/ 0 w 222394"/>
              <a:gd name="connsiteY3" fmla="*/ 48593 h 48593"/>
            </a:gdLst>
            <a:ahLst/>
            <a:cxnLst>
              <a:cxn ang="0">
                <a:pos x="connsiteX0" y="connsiteY0"/>
              </a:cxn>
              <a:cxn ang="0">
                <a:pos x="connsiteX1" y="connsiteY1"/>
              </a:cxn>
              <a:cxn ang="0">
                <a:pos x="connsiteX2" y="connsiteY2"/>
              </a:cxn>
              <a:cxn ang="0">
                <a:pos x="connsiteX3" y="connsiteY3"/>
              </a:cxn>
            </a:cxnLst>
            <a:rect l="l" t="t" r="r" b="b"/>
            <a:pathLst>
              <a:path w="222394" h="48593">
                <a:moveTo>
                  <a:pt x="0" y="0"/>
                </a:moveTo>
                <a:lnTo>
                  <a:pt x="222394" y="0"/>
                </a:lnTo>
                <a:lnTo>
                  <a:pt x="222394" y="48593"/>
                </a:lnTo>
                <a:lnTo>
                  <a:pt x="0" y="4859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grpSp>
        <p:nvGrpSpPr>
          <p:cNvPr id="538" name="Group 537">
            <a:extLst>
              <a:ext uri="{FF2B5EF4-FFF2-40B4-BE49-F238E27FC236}">
                <a16:creationId xmlns:a16="http://schemas.microsoft.com/office/drawing/2014/main" id="{ADD35AFD-72E2-5CB8-C279-DCE4104CCEA9}"/>
              </a:ext>
            </a:extLst>
          </p:cNvPr>
          <p:cNvGrpSpPr/>
          <p:nvPr userDrawn="1"/>
        </p:nvGrpSpPr>
        <p:grpSpPr>
          <a:xfrm>
            <a:off x="967644" y="2282002"/>
            <a:ext cx="179119" cy="127712"/>
            <a:chOff x="1064105" y="2291727"/>
            <a:chExt cx="193266" cy="135334"/>
          </a:xfrm>
        </p:grpSpPr>
        <p:sp>
          <p:nvSpPr>
            <p:cNvPr id="676" name="Freeform: Shape 675">
              <a:extLst>
                <a:ext uri="{FF2B5EF4-FFF2-40B4-BE49-F238E27FC236}">
                  <a16:creationId xmlns:a16="http://schemas.microsoft.com/office/drawing/2014/main" id="{DA9AA09A-B655-E50F-6D68-4C05828BCB72}"/>
                </a:ext>
              </a:extLst>
            </p:cNvPr>
            <p:cNvSpPr/>
            <p:nvPr userDrawn="1"/>
          </p:nvSpPr>
          <p:spPr>
            <a:xfrm>
              <a:off x="1064105" y="2291727"/>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77" name="Freeform: Shape 676">
              <a:extLst>
                <a:ext uri="{FF2B5EF4-FFF2-40B4-BE49-F238E27FC236}">
                  <a16:creationId xmlns:a16="http://schemas.microsoft.com/office/drawing/2014/main" id="{39E74E0D-C506-D2AE-7BB0-A81A14E7EC64}"/>
                </a:ext>
              </a:extLst>
            </p:cNvPr>
            <p:cNvSpPr/>
            <p:nvPr userDrawn="1"/>
          </p:nvSpPr>
          <p:spPr>
            <a:xfrm>
              <a:off x="1202138" y="2291727"/>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grpSp>
      <p:sp>
        <p:nvSpPr>
          <p:cNvPr id="539" name="Freeform: Shape 538">
            <a:extLst>
              <a:ext uri="{FF2B5EF4-FFF2-40B4-BE49-F238E27FC236}">
                <a16:creationId xmlns:a16="http://schemas.microsoft.com/office/drawing/2014/main" id="{34BC7597-B3EC-CCB3-1BE1-CB6984F7C23B}"/>
              </a:ext>
            </a:extLst>
          </p:cNvPr>
          <p:cNvSpPr/>
          <p:nvPr userDrawn="1"/>
        </p:nvSpPr>
        <p:spPr>
          <a:xfrm>
            <a:off x="1146596" y="2306618"/>
            <a:ext cx="20670" cy="86126"/>
          </a:xfrm>
          <a:custGeom>
            <a:avLst/>
            <a:gdLst>
              <a:gd name="connsiteX0" fmla="*/ 0 w 12335"/>
              <a:gd name="connsiteY0" fmla="*/ 0 h 85016"/>
              <a:gd name="connsiteX1" fmla="*/ 12336 w 12335"/>
              <a:gd name="connsiteY1" fmla="*/ 0 h 85016"/>
              <a:gd name="connsiteX2" fmla="*/ 12336 w 12335"/>
              <a:gd name="connsiteY2" fmla="*/ 85016 h 85016"/>
              <a:gd name="connsiteX3" fmla="*/ 0 w 12335"/>
              <a:gd name="connsiteY3" fmla="*/ 85016 h 85016"/>
            </a:gdLst>
            <a:ahLst/>
            <a:cxnLst>
              <a:cxn ang="0">
                <a:pos x="connsiteX0" y="connsiteY0"/>
              </a:cxn>
              <a:cxn ang="0">
                <a:pos x="connsiteX1" y="connsiteY1"/>
              </a:cxn>
              <a:cxn ang="0">
                <a:pos x="connsiteX2" y="connsiteY2"/>
              </a:cxn>
              <a:cxn ang="0">
                <a:pos x="connsiteX3" y="connsiteY3"/>
              </a:cxn>
            </a:cxnLst>
            <a:rect l="l" t="t" r="r" b="b"/>
            <a:pathLst>
              <a:path w="12335" h="85016">
                <a:moveTo>
                  <a:pt x="0" y="0"/>
                </a:moveTo>
                <a:lnTo>
                  <a:pt x="12336" y="0"/>
                </a:lnTo>
                <a:lnTo>
                  <a:pt x="12336" y="85016"/>
                </a:lnTo>
                <a:lnTo>
                  <a:pt x="0" y="8501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0" name="Freeform: Shape 539">
            <a:extLst>
              <a:ext uri="{FF2B5EF4-FFF2-40B4-BE49-F238E27FC236}">
                <a16:creationId xmlns:a16="http://schemas.microsoft.com/office/drawing/2014/main" id="{855E8C79-4C37-B17D-FC11-86ABEDB123D5}"/>
              </a:ext>
            </a:extLst>
          </p:cNvPr>
          <p:cNvSpPr/>
          <p:nvPr userDrawn="1"/>
        </p:nvSpPr>
        <p:spPr>
          <a:xfrm>
            <a:off x="729783" y="554571"/>
            <a:ext cx="1508631" cy="2332941"/>
          </a:xfrm>
          <a:custGeom>
            <a:avLst/>
            <a:gdLst>
              <a:gd name="connsiteX0" fmla="*/ 210058 w 1359166"/>
              <a:gd name="connsiteY0" fmla="*/ 0 h 2263904"/>
              <a:gd name="connsiteX1" fmla="*/ 0 w 1359166"/>
              <a:gd name="connsiteY1" fmla="*/ 0 h 2263904"/>
              <a:gd name="connsiteX2" fmla="*/ 0 w 1359166"/>
              <a:gd name="connsiteY2" fmla="*/ 2263904 h 2263904"/>
              <a:gd name="connsiteX3" fmla="*/ 1359167 w 1359166"/>
              <a:gd name="connsiteY3" fmla="*/ 2263904 h 2263904"/>
            </a:gdLst>
            <a:ahLst/>
            <a:cxnLst>
              <a:cxn ang="0">
                <a:pos x="connsiteX0" y="connsiteY0"/>
              </a:cxn>
              <a:cxn ang="0">
                <a:pos x="connsiteX1" y="connsiteY1"/>
              </a:cxn>
              <a:cxn ang="0">
                <a:pos x="connsiteX2" y="connsiteY2"/>
              </a:cxn>
              <a:cxn ang="0">
                <a:pos x="connsiteX3" y="connsiteY3"/>
              </a:cxn>
            </a:cxnLst>
            <a:rect l="l" t="t" r="r" b="b"/>
            <a:pathLst>
              <a:path w="1359166" h="2263904">
                <a:moveTo>
                  <a:pt x="210058" y="0"/>
                </a:moveTo>
                <a:lnTo>
                  <a:pt x="0" y="0"/>
                </a:lnTo>
                <a:lnTo>
                  <a:pt x="0" y="2263904"/>
                </a:lnTo>
                <a:lnTo>
                  <a:pt x="1359167" y="2263904"/>
                </a:lnTo>
              </a:path>
            </a:pathLst>
          </a:custGeom>
          <a:noFill/>
          <a:ln w="25400" cap="flat">
            <a:solidFill>
              <a:schemeClr val="bg1">
                <a:lumMod val="85000"/>
              </a:schemeClr>
            </a:solidFill>
            <a:prstDash val="solid"/>
            <a:miter/>
          </a:ln>
        </p:spPr>
        <p:txBody>
          <a:bodyPr rtlCol="0" anchor="ctr"/>
          <a:lstStyle/>
          <a:p>
            <a:endParaRPr lang="en-GB" sz="600"/>
          </a:p>
        </p:txBody>
      </p:sp>
      <p:sp>
        <p:nvSpPr>
          <p:cNvPr id="541" name="Freeform: Shape 540">
            <a:extLst>
              <a:ext uri="{FF2B5EF4-FFF2-40B4-BE49-F238E27FC236}">
                <a16:creationId xmlns:a16="http://schemas.microsoft.com/office/drawing/2014/main" id="{B7A0FC96-5A6D-2A81-A101-D967FC074715}"/>
              </a:ext>
            </a:extLst>
          </p:cNvPr>
          <p:cNvSpPr/>
          <p:nvPr userDrawn="1"/>
        </p:nvSpPr>
        <p:spPr>
          <a:xfrm>
            <a:off x="1445494" y="577288"/>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2" name="Freeform: Shape 541">
            <a:extLst>
              <a:ext uri="{FF2B5EF4-FFF2-40B4-BE49-F238E27FC236}">
                <a16:creationId xmlns:a16="http://schemas.microsoft.com/office/drawing/2014/main" id="{322088C9-65F7-8147-08A4-620C918C92BB}"/>
              </a:ext>
            </a:extLst>
          </p:cNvPr>
          <p:cNvSpPr/>
          <p:nvPr userDrawn="1"/>
        </p:nvSpPr>
        <p:spPr>
          <a:xfrm>
            <a:off x="1573469" y="577288"/>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3" name="Freeform: Shape 542">
            <a:extLst>
              <a:ext uri="{FF2B5EF4-FFF2-40B4-BE49-F238E27FC236}">
                <a16:creationId xmlns:a16="http://schemas.microsoft.com/office/drawing/2014/main" id="{4CD6BCE6-9077-997B-6965-15FFEFE64209}"/>
              </a:ext>
            </a:extLst>
          </p:cNvPr>
          <p:cNvSpPr/>
          <p:nvPr userDrawn="1"/>
        </p:nvSpPr>
        <p:spPr>
          <a:xfrm>
            <a:off x="1401617" y="726618"/>
            <a:ext cx="283601" cy="856106"/>
          </a:xfrm>
          <a:custGeom>
            <a:avLst/>
            <a:gdLst>
              <a:gd name="connsiteX0" fmla="*/ 61810 w 222437"/>
              <a:gd name="connsiteY0" fmla="*/ 789530 h 789529"/>
              <a:gd name="connsiteX1" fmla="*/ 0 w 222437"/>
              <a:gd name="connsiteY1" fmla="*/ 789530 h 789529"/>
              <a:gd name="connsiteX2" fmla="*/ 0 w 222437"/>
              <a:gd name="connsiteY2" fmla="*/ 0 h 789529"/>
              <a:gd name="connsiteX3" fmla="*/ 222438 w 222437"/>
              <a:gd name="connsiteY3" fmla="*/ 0 h 789529"/>
              <a:gd name="connsiteX4" fmla="*/ 222438 w 222437"/>
              <a:gd name="connsiteY4" fmla="*/ 789530 h 789529"/>
              <a:gd name="connsiteX5" fmla="*/ 160627 w 222437"/>
              <a:gd name="connsiteY5" fmla="*/ 789530 h 78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437" h="789529">
                <a:moveTo>
                  <a:pt x="61810" y="789530"/>
                </a:moveTo>
                <a:lnTo>
                  <a:pt x="0" y="789530"/>
                </a:lnTo>
                <a:lnTo>
                  <a:pt x="0" y="0"/>
                </a:lnTo>
                <a:lnTo>
                  <a:pt x="222438" y="0"/>
                </a:lnTo>
                <a:lnTo>
                  <a:pt x="222438" y="789530"/>
                </a:lnTo>
                <a:lnTo>
                  <a:pt x="160627" y="789530"/>
                </a:lnTo>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4" name="Freeform: Shape 543">
            <a:extLst>
              <a:ext uri="{FF2B5EF4-FFF2-40B4-BE49-F238E27FC236}">
                <a16:creationId xmlns:a16="http://schemas.microsoft.com/office/drawing/2014/main" id="{0642A762-4C38-0F8E-C94A-E152959FAE3A}"/>
              </a:ext>
            </a:extLst>
          </p:cNvPr>
          <p:cNvSpPr/>
          <p:nvPr userDrawn="1"/>
        </p:nvSpPr>
        <p:spPr>
          <a:xfrm>
            <a:off x="1443323" y="774199"/>
            <a:ext cx="200189" cy="764380"/>
          </a:xfrm>
          <a:custGeom>
            <a:avLst/>
            <a:gdLst>
              <a:gd name="connsiteX0" fmla="*/ 0 w 173007"/>
              <a:gd name="connsiteY0" fmla="*/ 0 h 595200"/>
              <a:gd name="connsiteX1" fmla="*/ 173007 w 173007"/>
              <a:gd name="connsiteY1" fmla="*/ 0 h 595200"/>
              <a:gd name="connsiteX2" fmla="*/ 173007 w 173007"/>
              <a:gd name="connsiteY2" fmla="*/ 595201 h 595200"/>
              <a:gd name="connsiteX3" fmla="*/ 0 w 173007"/>
              <a:gd name="connsiteY3" fmla="*/ 595201 h 595200"/>
            </a:gdLst>
            <a:ahLst/>
            <a:cxnLst>
              <a:cxn ang="0">
                <a:pos x="connsiteX0" y="connsiteY0"/>
              </a:cxn>
              <a:cxn ang="0">
                <a:pos x="connsiteX1" y="connsiteY1"/>
              </a:cxn>
              <a:cxn ang="0">
                <a:pos x="connsiteX2" y="connsiteY2"/>
              </a:cxn>
              <a:cxn ang="0">
                <a:pos x="connsiteX3" y="connsiteY3"/>
              </a:cxn>
            </a:cxnLst>
            <a:rect l="l" t="t" r="r" b="b"/>
            <a:pathLst>
              <a:path w="173007" h="595200">
                <a:moveTo>
                  <a:pt x="0" y="0"/>
                </a:moveTo>
                <a:lnTo>
                  <a:pt x="173007" y="0"/>
                </a:lnTo>
                <a:lnTo>
                  <a:pt x="173007" y="595201"/>
                </a:lnTo>
                <a:lnTo>
                  <a:pt x="0" y="595201"/>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545" name="Freeform: Shape 544">
            <a:extLst>
              <a:ext uri="{FF2B5EF4-FFF2-40B4-BE49-F238E27FC236}">
                <a16:creationId xmlns:a16="http://schemas.microsoft.com/office/drawing/2014/main" id="{4A2A5B32-C9D4-D4F6-AE1C-2407B938D4A3}"/>
              </a:ext>
            </a:extLst>
          </p:cNvPr>
          <p:cNvSpPr/>
          <p:nvPr userDrawn="1"/>
        </p:nvSpPr>
        <p:spPr>
          <a:xfrm>
            <a:off x="1476688" y="1402533"/>
            <a:ext cx="133460" cy="744360"/>
          </a:xfrm>
          <a:custGeom>
            <a:avLst/>
            <a:gdLst>
              <a:gd name="connsiteX0" fmla="*/ 0 w 98861"/>
              <a:gd name="connsiteY0" fmla="*/ 0 h 740936"/>
              <a:gd name="connsiteX1" fmla="*/ 98861 w 98861"/>
              <a:gd name="connsiteY1" fmla="*/ 0 h 740936"/>
              <a:gd name="connsiteX2" fmla="*/ 98861 w 98861"/>
              <a:gd name="connsiteY2" fmla="*/ 740937 h 740936"/>
              <a:gd name="connsiteX3" fmla="*/ 0 w 98861"/>
              <a:gd name="connsiteY3" fmla="*/ 740937 h 740936"/>
            </a:gdLst>
            <a:ahLst/>
            <a:cxnLst>
              <a:cxn ang="0">
                <a:pos x="connsiteX0" y="connsiteY0"/>
              </a:cxn>
              <a:cxn ang="0">
                <a:pos x="connsiteX1" y="connsiteY1"/>
              </a:cxn>
              <a:cxn ang="0">
                <a:pos x="connsiteX2" y="connsiteY2"/>
              </a:cxn>
              <a:cxn ang="0">
                <a:pos x="connsiteX3" y="connsiteY3"/>
              </a:cxn>
            </a:cxnLst>
            <a:rect l="l" t="t" r="r" b="b"/>
            <a:pathLst>
              <a:path w="98861" h="740936">
                <a:moveTo>
                  <a:pt x="0" y="0"/>
                </a:moveTo>
                <a:lnTo>
                  <a:pt x="98861" y="0"/>
                </a:lnTo>
                <a:lnTo>
                  <a:pt x="98861" y="740937"/>
                </a:lnTo>
                <a:lnTo>
                  <a:pt x="0" y="740937"/>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6" name="Freeform: Shape 545">
            <a:extLst>
              <a:ext uri="{FF2B5EF4-FFF2-40B4-BE49-F238E27FC236}">
                <a16:creationId xmlns:a16="http://schemas.microsoft.com/office/drawing/2014/main" id="{0BBD0434-1A65-5FDD-9BDD-3D683211BCDD}"/>
              </a:ext>
            </a:extLst>
          </p:cNvPr>
          <p:cNvSpPr/>
          <p:nvPr userDrawn="1"/>
        </p:nvSpPr>
        <p:spPr>
          <a:xfrm>
            <a:off x="419062" y="3123426"/>
            <a:ext cx="230310" cy="812122"/>
          </a:xfrm>
          <a:custGeom>
            <a:avLst/>
            <a:gdLst>
              <a:gd name="connsiteX0" fmla="*/ 135912 w 222394"/>
              <a:gd name="connsiteY0" fmla="*/ 0 h 801656"/>
              <a:gd name="connsiteX1" fmla="*/ 222394 w 222394"/>
              <a:gd name="connsiteY1" fmla="*/ 0 h 801656"/>
              <a:gd name="connsiteX2" fmla="*/ 222394 w 222394"/>
              <a:gd name="connsiteY2" fmla="*/ 801657 h 801656"/>
              <a:gd name="connsiteX3" fmla="*/ 0 w 222394"/>
              <a:gd name="connsiteY3" fmla="*/ 801657 h 801656"/>
              <a:gd name="connsiteX4" fmla="*/ 0 w 222394"/>
              <a:gd name="connsiteY4" fmla="*/ 0 h 801656"/>
              <a:gd name="connsiteX5" fmla="*/ 86482 w 222394"/>
              <a:gd name="connsiteY5" fmla="*/ 0 h 8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801656">
                <a:moveTo>
                  <a:pt x="135912" y="0"/>
                </a:moveTo>
                <a:lnTo>
                  <a:pt x="222394" y="0"/>
                </a:lnTo>
                <a:lnTo>
                  <a:pt x="222394" y="801657"/>
                </a:lnTo>
                <a:lnTo>
                  <a:pt x="0" y="801657"/>
                </a:lnTo>
                <a:lnTo>
                  <a:pt x="0" y="0"/>
                </a:lnTo>
                <a:lnTo>
                  <a:pt x="86482" y="0"/>
                </a:lnTo>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7" name="Freeform: Shape 546">
            <a:extLst>
              <a:ext uri="{FF2B5EF4-FFF2-40B4-BE49-F238E27FC236}">
                <a16:creationId xmlns:a16="http://schemas.microsoft.com/office/drawing/2014/main" id="{F8FF2B2A-A695-8950-1C73-DA695077DECB}"/>
              </a:ext>
            </a:extLst>
          </p:cNvPr>
          <p:cNvSpPr/>
          <p:nvPr userDrawn="1"/>
        </p:nvSpPr>
        <p:spPr>
          <a:xfrm rot="10800000">
            <a:off x="444611" y="3146900"/>
            <a:ext cx="179165" cy="764077"/>
          </a:xfrm>
          <a:custGeom>
            <a:avLst/>
            <a:gdLst>
              <a:gd name="connsiteX0" fmla="*/ 0 w 173007"/>
              <a:gd name="connsiteY0" fmla="*/ 0 h 631623"/>
              <a:gd name="connsiteX1" fmla="*/ 173007 w 173007"/>
              <a:gd name="connsiteY1" fmla="*/ 0 h 631623"/>
              <a:gd name="connsiteX2" fmla="*/ 173007 w 173007"/>
              <a:gd name="connsiteY2" fmla="*/ 631624 h 631623"/>
              <a:gd name="connsiteX3" fmla="*/ 0 w 173007"/>
              <a:gd name="connsiteY3" fmla="*/ 631624 h 631623"/>
            </a:gdLst>
            <a:ahLst/>
            <a:cxnLst>
              <a:cxn ang="0">
                <a:pos x="connsiteX0" y="connsiteY0"/>
              </a:cxn>
              <a:cxn ang="0">
                <a:pos x="connsiteX1" y="connsiteY1"/>
              </a:cxn>
              <a:cxn ang="0">
                <a:pos x="connsiteX2" y="connsiteY2"/>
              </a:cxn>
              <a:cxn ang="0">
                <a:pos x="connsiteX3" y="connsiteY3"/>
              </a:cxn>
            </a:cxnLst>
            <a:rect l="l" t="t" r="r" b="b"/>
            <a:pathLst>
              <a:path w="173007" h="631623">
                <a:moveTo>
                  <a:pt x="0" y="0"/>
                </a:moveTo>
                <a:lnTo>
                  <a:pt x="173007" y="0"/>
                </a:lnTo>
                <a:lnTo>
                  <a:pt x="173007" y="631624"/>
                </a:lnTo>
                <a:lnTo>
                  <a:pt x="0" y="631624"/>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548" name="Freeform: Shape 547">
            <a:extLst>
              <a:ext uri="{FF2B5EF4-FFF2-40B4-BE49-F238E27FC236}">
                <a16:creationId xmlns:a16="http://schemas.microsoft.com/office/drawing/2014/main" id="{33F4F0CE-56CA-1938-F52F-A039580785CD}"/>
              </a:ext>
            </a:extLst>
          </p:cNvPr>
          <p:cNvSpPr/>
          <p:nvPr userDrawn="1"/>
        </p:nvSpPr>
        <p:spPr>
          <a:xfrm rot="10800000">
            <a:off x="444613" y="3234167"/>
            <a:ext cx="179165" cy="3689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49" name="Freeform: Shape 548">
            <a:extLst>
              <a:ext uri="{FF2B5EF4-FFF2-40B4-BE49-F238E27FC236}">
                <a16:creationId xmlns:a16="http://schemas.microsoft.com/office/drawing/2014/main" id="{14B41ECF-8701-E680-3ADE-246CADE357E3}"/>
              </a:ext>
            </a:extLst>
          </p:cNvPr>
          <p:cNvSpPr/>
          <p:nvPr userDrawn="1"/>
        </p:nvSpPr>
        <p:spPr>
          <a:xfrm rot="5400000">
            <a:off x="1475473" y="2262184"/>
            <a:ext cx="135890" cy="80076"/>
          </a:xfrm>
          <a:custGeom>
            <a:avLst/>
            <a:gdLst>
              <a:gd name="connsiteX0" fmla="*/ 0 w 123576"/>
              <a:gd name="connsiteY0" fmla="*/ 0 h 48593"/>
              <a:gd name="connsiteX1" fmla="*/ 123577 w 123576"/>
              <a:gd name="connsiteY1" fmla="*/ 0 h 48593"/>
              <a:gd name="connsiteX2" fmla="*/ 123577 w 123576"/>
              <a:gd name="connsiteY2" fmla="*/ 48593 h 48593"/>
              <a:gd name="connsiteX3" fmla="*/ 0 w 123576"/>
              <a:gd name="connsiteY3" fmla="*/ 48593 h 48593"/>
            </a:gdLst>
            <a:ahLst/>
            <a:cxnLst>
              <a:cxn ang="0">
                <a:pos x="connsiteX0" y="connsiteY0"/>
              </a:cxn>
              <a:cxn ang="0">
                <a:pos x="connsiteX1" y="connsiteY1"/>
              </a:cxn>
              <a:cxn ang="0">
                <a:pos x="connsiteX2" y="connsiteY2"/>
              </a:cxn>
              <a:cxn ang="0">
                <a:pos x="connsiteX3" y="connsiteY3"/>
              </a:cxn>
            </a:cxnLst>
            <a:rect l="l" t="t" r="r" b="b"/>
            <a:pathLst>
              <a:path w="123576" h="48593">
                <a:moveTo>
                  <a:pt x="0" y="0"/>
                </a:moveTo>
                <a:lnTo>
                  <a:pt x="123577" y="0"/>
                </a:lnTo>
                <a:lnTo>
                  <a:pt x="123577" y="48593"/>
                </a:lnTo>
                <a:lnTo>
                  <a:pt x="0" y="4859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50" name="Freeform: Shape 549">
            <a:extLst>
              <a:ext uri="{FF2B5EF4-FFF2-40B4-BE49-F238E27FC236}">
                <a16:creationId xmlns:a16="http://schemas.microsoft.com/office/drawing/2014/main" id="{92D89AC8-6756-0F26-549E-CBC0F12588F9}"/>
              </a:ext>
            </a:extLst>
          </p:cNvPr>
          <p:cNvSpPr/>
          <p:nvPr userDrawn="1"/>
        </p:nvSpPr>
        <p:spPr>
          <a:xfrm rot="5400000">
            <a:off x="459081" y="3972315"/>
            <a:ext cx="150227" cy="75484"/>
          </a:xfrm>
          <a:custGeom>
            <a:avLst/>
            <a:gdLst>
              <a:gd name="connsiteX0" fmla="*/ 0 w 148291"/>
              <a:gd name="connsiteY0" fmla="*/ 0 h 72889"/>
              <a:gd name="connsiteX1" fmla="*/ 148292 w 148291"/>
              <a:gd name="connsiteY1" fmla="*/ 0 h 72889"/>
              <a:gd name="connsiteX2" fmla="*/ 148292 w 148291"/>
              <a:gd name="connsiteY2" fmla="*/ 72890 h 72889"/>
              <a:gd name="connsiteX3" fmla="*/ 0 w 14829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148291" h="72889">
                <a:moveTo>
                  <a:pt x="0" y="0"/>
                </a:moveTo>
                <a:lnTo>
                  <a:pt x="148292" y="0"/>
                </a:lnTo>
                <a:lnTo>
                  <a:pt x="148292" y="72890"/>
                </a:lnTo>
                <a:lnTo>
                  <a:pt x="0" y="72890"/>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51" name="Freeform: Shape 550">
            <a:extLst>
              <a:ext uri="{FF2B5EF4-FFF2-40B4-BE49-F238E27FC236}">
                <a16:creationId xmlns:a16="http://schemas.microsoft.com/office/drawing/2014/main" id="{586E96BC-FB2B-910D-8671-60F1E858646B}"/>
              </a:ext>
            </a:extLst>
          </p:cNvPr>
          <p:cNvSpPr/>
          <p:nvPr userDrawn="1"/>
        </p:nvSpPr>
        <p:spPr>
          <a:xfrm>
            <a:off x="618463" y="3200567"/>
            <a:ext cx="77063" cy="676812"/>
          </a:xfrm>
          <a:custGeom>
            <a:avLst/>
            <a:gdLst>
              <a:gd name="connsiteX0" fmla="*/ 0 w 49430"/>
              <a:gd name="connsiteY0" fmla="*/ 0 h 668089"/>
              <a:gd name="connsiteX1" fmla="*/ 49431 w 49430"/>
              <a:gd name="connsiteY1" fmla="*/ 0 h 668089"/>
              <a:gd name="connsiteX2" fmla="*/ 49431 w 49430"/>
              <a:gd name="connsiteY2" fmla="*/ 668090 h 668089"/>
              <a:gd name="connsiteX3" fmla="*/ 0 w 49430"/>
              <a:gd name="connsiteY3" fmla="*/ 668090 h 668089"/>
            </a:gdLst>
            <a:ahLst/>
            <a:cxnLst>
              <a:cxn ang="0">
                <a:pos x="connsiteX0" y="connsiteY0"/>
              </a:cxn>
              <a:cxn ang="0">
                <a:pos x="connsiteX1" y="connsiteY1"/>
              </a:cxn>
              <a:cxn ang="0">
                <a:pos x="connsiteX2" y="connsiteY2"/>
              </a:cxn>
              <a:cxn ang="0">
                <a:pos x="connsiteX3" y="connsiteY3"/>
              </a:cxn>
            </a:cxnLst>
            <a:rect l="l" t="t" r="r" b="b"/>
            <a:pathLst>
              <a:path w="49430" h="668089">
                <a:moveTo>
                  <a:pt x="0" y="0"/>
                </a:moveTo>
                <a:lnTo>
                  <a:pt x="49431" y="0"/>
                </a:lnTo>
                <a:lnTo>
                  <a:pt x="49431" y="668090"/>
                </a:lnTo>
                <a:lnTo>
                  <a:pt x="0" y="668090"/>
                </a:lnTo>
              </a:path>
            </a:pathLst>
          </a:custGeom>
          <a:noFill/>
          <a:ln w="25400" cap="flat">
            <a:solidFill>
              <a:schemeClr val="bg1">
                <a:lumMod val="85000"/>
              </a:schemeClr>
            </a:solidFill>
            <a:prstDash val="solid"/>
            <a:miter/>
          </a:ln>
        </p:spPr>
        <p:txBody>
          <a:bodyPr rtlCol="0" anchor="ctr"/>
          <a:lstStyle/>
          <a:p>
            <a:endParaRPr lang="en-GB" sz="600"/>
          </a:p>
        </p:txBody>
      </p:sp>
      <p:sp>
        <p:nvSpPr>
          <p:cNvPr id="552" name="Freeform: Shape 551">
            <a:extLst>
              <a:ext uri="{FF2B5EF4-FFF2-40B4-BE49-F238E27FC236}">
                <a16:creationId xmlns:a16="http://schemas.microsoft.com/office/drawing/2014/main" id="{D85AF003-62AD-BF5A-D2F5-6FE7F14F9347}"/>
              </a:ext>
            </a:extLst>
          </p:cNvPr>
          <p:cNvSpPr/>
          <p:nvPr userDrawn="1"/>
        </p:nvSpPr>
        <p:spPr>
          <a:xfrm>
            <a:off x="703845" y="3677870"/>
            <a:ext cx="333648" cy="4341"/>
          </a:xfrm>
          <a:custGeom>
            <a:avLst/>
            <a:gdLst>
              <a:gd name="connsiteX0" fmla="*/ 0 w 271824"/>
              <a:gd name="connsiteY0" fmla="*/ 0 h 4285"/>
              <a:gd name="connsiteX1" fmla="*/ 271825 w 271824"/>
              <a:gd name="connsiteY1" fmla="*/ 0 h 4285"/>
            </a:gdLst>
            <a:ahLst/>
            <a:cxnLst>
              <a:cxn ang="0">
                <a:pos x="connsiteX0" y="connsiteY0"/>
              </a:cxn>
              <a:cxn ang="0">
                <a:pos x="connsiteX1" y="connsiteY1"/>
              </a:cxn>
            </a:cxnLst>
            <a:rect l="l" t="t" r="r" b="b"/>
            <a:pathLst>
              <a:path w="271824" h="4285">
                <a:moveTo>
                  <a:pt x="0" y="0"/>
                </a:moveTo>
                <a:lnTo>
                  <a:pt x="271825" y="0"/>
                </a:lnTo>
              </a:path>
            </a:pathLst>
          </a:custGeom>
          <a:ln w="25400" cap="flat">
            <a:solidFill>
              <a:schemeClr val="bg1">
                <a:lumMod val="85000"/>
              </a:schemeClr>
            </a:solidFill>
            <a:prstDash val="solid"/>
            <a:miter/>
          </a:ln>
        </p:spPr>
        <p:txBody>
          <a:bodyPr rtlCol="0" anchor="ctr"/>
          <a:lstStyle/>
          <a:p>
            <a:endParaRPr lang="en-GB" sz="600"/>
          </a:p>
        </p:txBody>
      </p:sp>
      <p:sp>
        <p:nvSpPr>
          <p:cNvPr id="553" name="Freeform: Shape 552">
            <a:extLst>
              <a:ext uri="{FF2B5EF4-FFF2-40B4-BE49-F238E27FC236}">
                <a16:creationId xmlns:a16="http://schemas.microsoft.com/office/drawing/2014/main" id="{8C2C4A6A-3B60-80AD-ECC5-645E40532D2E}"/>
              </a:ext>
            </a:extLst>
          </p:cNvPr>
          <p:cNvSpPr/>
          <p:nvPr userDrawn="1"/>
        </p:nvSpPr>
        <p:spPr>
          <a:xfrm>
            <a:off x="703844" y="3788573"/>
            <a:ext cx="66729" cy="0"/>
          </a:xfrm>
          <a:custGeom>
            <a:avLst/>
            <a:gdLst>
              <a:gd name="connsiteX0" fmla="*/ 0 w 61766"/>
              <a:gd name="connsiteY0" fmla="*/ 0 h 4285"/>
              <a:gd name="connsiteX1" fmla="*/ 61766 w 61766"/>
              <a:gd name="connsiteY1" fmla="*/ 0 h 4285"/>
            </a:gdLst>
            <a:ahLst/>
            <a:cxnLst>
              <a:cxn ang="0">
                <a:pos x="connsiteX0" y="connsiteY0"/>
              </a:cxn>
              <a:cxn ang="0">
                <a:pos x="connsiteX1" y="connsiteY1"/>
              </a:cxn>
            </a:cxnLst>
            <a:rect l="l" t="t" r="r" b="b"/>
            <a:pathLst>
              <a:path w="61766" h="4285">
                <a:moveTo>
                  <a:pt x="0" y="0"/>
                </a:moveTo>
                <a:lnTo>
                  <a:pt x="61766" y="0"/>
                </a:lnTo>
              </a:path>
            </a:pathLst>
          </a:custGeom>
          <a:ln w="25400" cap="flat">
            <a:solidFill>
              <a:schemeClr val="bg1">
                <a:lumMod val="85000"/>
              </a:schemeClr>
            </a:solidFill>
            <a:prstDash val="solid"/>
            <a:miter/>
          </a:ln>
        </p:spPr>
        <p:txBody>
          <a:bodyPr rtlCol="0" anchor="ctr"/>
          <a:lstStyle/>
          <a:p>
            <a:endParaRPr lang="en-GB" sz="600"/>
          </a:p>
        </p:txBody>
      </p:sp>
      <p:sp>
        <p:nvSpPr>
          <p:cNvPr id="554" name="Freeform: Shape 553">
            <a:extLst>
              <a:ext uri="{FF2B5EF4-FFF2-40B4-BE49-F238E27FC236}">
                <a16:creationId xmlns:a16="http://schemas.microsoft.com/office/drawing/2014/main" id="{5482CCE2-870C-52E1-A714-482749AD80DB}"/>
              </a:ext>
            </a:extLst>
          </p:cNvPr>
          <p:cNvSpPr/>
          <p:nvPr userDrawn="1"/>
        </p:nvSpPr>
        <p:spPr>
          <a:xfrm>
            <a:off x="3479179" y="6200411"/>
            <a:ext cx="166346" cy="123068"/>
          </a:xfrm>
          <a:custGeom>
            <a:avLst/>
            <a:gdLst>
              <a:gd name="connsiteX0" fmla="*/ 0 w 160627"/>
              <a:gd name="connsiteY0" fmla="*/ 0 h 121482"/>
              <a:gd name="connsiteX1" fmla="*/ 160627 w 160627"/>
              <a:gd name="connsiteY1" fmla="*/ 0 h 121482"/>
              <a:gd name="connsiteX2" fmla="*/ 160627 w 160627"/>
              <a:gd name="connsiteY2" fmla="*/ 121482 h 121482"/>
              <a:gd name="connsiteX3" fmla="*/ 0 w 160627"/>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160627" h="121482">
                <a:moveTo>
                  <a:pt x="0" y="0"/>
                </a:moveTo>
                <a:lnTo>
                  <a:pt x="160627" y="0"/>
                </a:lnTo>
                <a:lnTo>
                  <a:pt x="160627" y="121482"/>
                </a:lnTo>
                <a:lnTo>
                  <a:pt x="0" y="121482"/>
                </a:lnTo>
                <a:close/>
              </a:path>
            </a:pathLst>
          </a:custGeom>
          <a:solidFill>
            <a:schemeClr val="bg1">
              <a:lumMod val="85000"/>
            </a:schemeClr>
          </a:solidFill>
          <a:ln w="9525" cap="flat">
            <a:solidFill>
              <a:schemeClr val="bg1">
                <a:lumMod val="85000"/>
              </a:schemeClr>
            </a:solidFill>
            <a:prstDash val="solid"/>
            <a:miter/>
          </a:ln>
        </p:spPr>
        <p:txBody>
          <a:bodyPr rtlCol="0" anchor="ctr"/>
          <a:lstStyle/>
          <a:p>
            <a:endParaRPr lang="en-GB" sz="600"/>
          </a:p>
        </p:txBody>
      </p:sp>
      <p:sp>
        <p:nvSpPr>
          <p:cNvPr id="555" name="Freeform: Shape 554">
            <a:extLst>
              <a:ext uri="{FF2B5EF4-FFF2-40B4-BE49-F238E27FC236}">
                <a16:creationId xmlns:a16="http://schemas.microsoft.com/office/drawing/2014/main" id="{B595B189-C63B-D2FC-F88B-D12E4BFDCBB7}"/>
              </a:ext>
            </a:extLst>
          </p:cNvPr>
          <p:cNvSpPr/>
          <p:nvPr userDrawn="1"/>
        </p:nvSpPr>
        <p:spPr>
          <a:xfrm>
            <a:off x="3479179" y="6028159"/>
            <a:ext cx="166346" cy="172296"/>
          </a:xfrm>
          <a:custGeom>
            <a:avLst/>
            <a:gdLst>
              <a:gd name="connsiteX0" fmla="*/ 0 w 160627"/>
              <a:gd name="connsiteY0" fmla="*/ 0 h 170075"/>
              <a:gd name="connsiteX1" fmla="*/ 160627 w 160627"/>
              <a:gd name="connsiteY1" fmla="*/ 0 h 170075"/>
              <a:gd name="connsiteX2" fmla="*/ 160627 w 160627"/>
              <a:gd name="connsiteY2" fmla="*/ 170075 h 170075"/>
              <a:gd name="connsiteX3" fmla="*/ 0 w 160627"/>
              <a:gd name="connsiteY3" fmla="*/ 170075 h 170075"/>
            </a:gdLst>
            <a:ahLst/>
            <a:cxnLst>
              <a:cxn ang="0">
                <a:pos x="connsiteX0" y="connsiteY0"/>
              </a:cxn>
              <a:cxn ang="0">
                <a:pos x="connsiteX1" y="connsiteY1"/>
              </a:cxn>
              <a:cxn ang="0">
                <a:pos x="connsiteX2" y="connsiteY2"/>
              </a:cxn>
              <a:cxn ang="0">
                <a:pos x="connsiteX3" y="connsiteY3"/>
              </a:cxn>
            </a:cxnLst>
            <a:rect l="l" t="t" r="r" b="b"/>
            <a:pathLst>
              <a:path w="160627" h="170075">
                <a:moveTo>
                  <a:pt x="0" y="0"/>
                </a:moveTo>
                <a:lnTo>
                  <a:pt x="160627" y="0"/>
                </a:lnTo>
                <a:lnTo>
                  <a:pt x="160627" y="170075"/>
                </a:lnTo>
                <a:lnTo>
                  <a:pt x="0" y="170075"/>
                </a:lnTo>
                <a:close/>
              </a:path>
            </a:pathLst>
          </a:custGeom>
          <a:solidFill>
            <a:schemeClr val="bg1">
              <a:lumMod val="85000"/>
            </a:schemeClr>
          </a:solidFill>
          <a:ln w="9525" cap="flat">
            <a:solidFill>
              <a:schemeClr val="bg1">
                <a:lumMod val="85000"/>
              </a:schemeClr>
            </a:solidFill>
            <a:prstDash val="solid"/>
            <a:miter/>
          </a:ln>
        </p:spPr>
        <p:txBody>
          <a:bodyPr rtlCol="0" anchor="ctr"/>
          <a:lstStyle/>
          <a:p>
            <a:endParaRPr lang="en-GB" sz="600"/>
          </a:p>
        </p:txBody>
      </p:sp>
      <p:sp>
        <p:nvSpPr>
          <p:cNvPr id="556" name="Freeform: Shape 555">
            <a:extLst>
              <a:ext uri="{FF2B5EF4-FFF2-40B4-BE49-F238E27FC236}">
                <a16:creationId xmlns:a16="http://schemas.microsoft.com/office/drawing/2014/main" id="{49D75A77-CFC1-C28B-D73C-E8C5607FFAAC}"/>
              </a:ext>
            </a:extLst>
          </p:cNvPr>
          <p:cNvSpPr/>
          <p:nvPr userDrawn="1"/>
        </p:nvSpPr>
        <p:spPr>
          <a:xfrm>
            <a:off x="834892" y="3788573"/>
            <a:ext cx="206705" cy="0"/>
          </a:xfrm>
          <a:custGeom>
            <a:avLst/>
            <a:gdLst>
              <a:gd name="connsiteX0" fmla="*/ 0 w 185342"/>
              <a:gd name="connsiteY0" fmla="*/ 0 h 4285"/>
              <a:gd name="connsiteX1" fmla="*/ 185343 w 185342"/>
              <a:gd name="connsiteY1" fmla="*/ 0 h 4285"/>
            </a:gdLst>
            <a:ahLst/>
            <a:cxnLst>
              <a:cxn ang="0">
                <a:pos x="connsiteX0" y="connsiteY0"/>
              </a:cxn>
              <a:cxn ang="0">
                <a:pos x="connsiteX1" y="connsiteY1"/>
              </a:cxn>
            </a:cxnLst>
            <a:rect l="l" t="t" r="r" b="b"/>
            <a:pathLst>
              <a:path w="185342" h="4285">
                <a:moveTo>
                  <a:pt x="0" y="0"/>
                </a:moveTo>
                <a:lnTo>
                  <a:pt x="185343" y="0"/>
                </a:lnTo>
              </a:path>
            </a:pathLst>
          </a:custGeom>
          <a:ln w="25400" cap="flat">
            <a:solidFill>
              <a:schemeClr val="bg1">
                <a:lumMod val="85000"/>
              </a:schemeClr>
            </a:solidFill>
            <a:prstDash val="solid"/>
            <a:miter/>
          </a:ln>
        </p:spPr>
        <p:txBody>
          <a:bodyPr rtlCol="0" anchor="ctr"/>
          <a:lstStyle/>
          <a:p>
            <a:endParaRPr lang="en-GB" sz="600"/>
          </a:p>
        </p:txBody>
      </p:sp>
      <p:sp>
        <p:nvSpPr>
          <p:cNvPr id="557" name="Freeform: Shape 556">
            <a:extLst>
              <a:ext uri="{FF2B5EF4-FFF2-40B4-BE49-F238E27FC236}">
                <a16:creationId xmlns:a16="http://schemas.microsoft.com/office/drawing/2014/main" id="{1158799D-1137-D3D4-F737-6DB49766AFD0}"/>
              </a:ext>
            </a:extLst>
          </p:cNvPr>
          <p:cNvSpPr/>
          <p:nvPr userDrawn="1"/>
        </p:nvSpPr>
        <p:spPr>
          <a:xfrm>
            <a:off x="804203" y="3717411"/>
            <a:ext cx="0" cy="1677617"/>
          </a:xfrm>
          <a:custGeom>
            <a:avLst/>
            <a:gdLst>
              <a:gd name="connsiteX0" fmla="*/ 0 w 4358"/>
              <a:gd name="connsiteY0" fmla="*/ 0 h 1639822"/>
              <a:gd name="connsiteX1" fmla="*/ 0 w 4358"/>
              <a:gd name="connsiteY1" fmla="*/ 1639822 h 1639822"/>
            </a:gdLst>
            <a:ahLst/>
            <a:cxnLst>
              <a:cxn ang="0">
                <a:pos x="connsiteX0" y="connsiteY0"/>
              </a:cxn>
              <a:cxn ang="0">
                <a:pos x="connsiteX1" y="connsiteY1"/>
              </a:cxn>
            </a:cxnLst>
            <a:rect l="l" t="t" r="r" b="b"/>
            <a:pathLst>
              <a:path w="4358" h="1639822">
                <a:moveTo>
                  <a:pt x="0" y="0"/>
                </a:moveTo>
                <a:lnTo>
                  <a:pt x="0" y="1639822"/>
                </a:lnTo>
              </a:path>
            </a:pathLst>
          </a:custGeom>
          <a:ln w="25400" cap="flat">
            <a:solidFill>
              <a:schemeClr val="bg1">
                <a:lumMod val="85000"/>
              </a:schemeClr>
            </a:solidFill>
            <a:prstDash val="solid"/>
            <a:miter/>
          </a:ln>
        </p:spPr>
        <p:txBody>
          <a:bodyPr rtlCol="0" anchor="ctr"/>
          <a:lstStyle/>
          <a:p>
            <a:endParaRPr lang="en-GB" sz="600"/>
          </a:p>
        </p:txBody>
      </p:sp>
      <p:sp>
        <p:nvSpPr>
          <p:cNvPr id="558" name="Freeform: Shape 557">
            <a:extLst>
              <a:ext uri="{FF2B5EF4-FFF2-40B4-BE49-F238E27FC236}">
                <a16:creationId xmlns:a16="http://schemas.microsoft.com/office/drawing/2014/main" id="{F7F18F0C-05D0-8B44-3F27-EB976BCB023A}"/>
              </a:ext>
            </a:extLst>
          </p:cNvPr>
          <p:cNvSpPr/>
          <p:nvPr userDrawn="1"/>
        </p:nvSpPr>
        <p:spPr>
          <a:xfrm>
            <a:off x="940586" y="3788573"/>
            <a:ext cx="4512" cy="1599715"/>
          </a:xfrm>
          <a:custGeom>
            <a:avLst/>
            <a:gdLst>
              <a:gd name="connsiteX0" fmla="*/ 0 w 4358"/>
              <a:gd name="connsiteY0" fmla="*/ 0 h 1579102"/>
              <a:gd name="connsiteX1" fmla="*/ 0 w 4358"/>
              <a:gd name="connsiteY1" fmla="*/ 1579102 h 1579102"/>
            </a:gdLst>
            <a:ahLst/>
            <a:cxnLst>
              <a:cxn ang="0">
                <a:pos x="connsiteX0" y="connsiteY0"/>
              </a:cxn>
              <a:cxn ang="0">
                <a:pos x="connsiteX1" y="connsiteY1"/>
              </a:cxn>
            </a:cxnLst>
            <a:rect l="l" t="t" r="r" b="b"/>
            <a:pathLst>
              <a:path w="4358" h="1579102">
                <a:moveTo>
                  <a:pt x="0" y="0"/>
                </a:moveTo>
                <a:lnTo>
                  <a:pt x="0" y="1579102"/>
                </a:lnTo>
              </a:path>
            </a:pathLst>
          </a:custGeom>
          <a:ln w="25400" cap="flat">
            <a:solidFill>
              <a:schemeClr val="bg1">
                <a:lumMod val="85000"/>
              </a:schemeClr>
            </a:solidFill>
            <a:prstDash val="solid"/>
            <a:miter/>
          </a:ln>
        </p:spPr>
        <p:txBody>
          <a:bodyPr rtlCol="0" anchor="ctr"/>
          <a:lstStyle/>
          <a:p>
            <a:endParaRPr lang="en-GB" sz="600"/>
          </a:p>
        </p:txBody>
      </p:sp>
      <p:sp>
        <p:nvSpPr>
          <p:cNvPr id="559" name="Freeform: Shape 558">
            <a:extLst>
              <a:ext uri="{FF2B5EF4-FFF2-40B4-BE49-F238E27FC236}">
                <a16:creationId xmlns:a16="http://schemas.microsoft.com/office/drawing/2014/main" id="{B30FD9FA-6AC6-5A10-1108-F6FF1BFEECA6}"/>
              </a:ext>
            </a:extLst>
          </p:cNvPr>
          <p:cNvSpPr/>
          <p:nvPr userDrawn="1"/>
        </p:nvSpPr>
        <p:spPr>
          <a:xfrm>
            <a:off x="853507" y="5806636"/>
            <a:ext cx="2887214" cy="602970"/>
          </a:xfrm>
          <a:custGeom>
            <a:avLst/>
            <a:gdLst>
              <a:gd name="connsiteX0" fmla="*/ 0 w 2644230"/>
              <a:gd name="connsiteY0" fmla="*/ 0 h 595200"/>
              <a:gd name="connsiteX1" fmla="*/ 0 w 2644230"/>
              <a:gd name="connsiteY1" fmla="*/ 595201 h 595200"/>
              <a:gd name="connsiteX2" fmla="*/ 2644231 w 2644230"/>
              <a:gd name="connsiteY2" fmla="*/ 595201 h 595200"/>
              <a:gd name="connsiteX3" fmla="*/ 2644231 w 2644230"/>
              <a:gd name="connsiteY3" fmla="*/ 473718 h 595200"/>
              <a:gd name="connsiteX4" fmla="*/ 2557706 w 2644230"/>
              <a:gd name="connsiteY4" fmla="*/ 473718 h 59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230" h="595200">
                <a:moveTo>
                  <a:pt x="0" y="0"/>
                </a:moveTo>
                <a:lnTo>
                  <a:pt x="0" y="595201"/>
                </a:lnTo>
                <a:lnTo>
                  <a:pt x="2644231" y="595201"/>
                </a:lnTo>
                <a:lnTo>
                  <a:pt x="2644231" y="473718"/>
                </a:lnTo>
                <a:lnTo>
                  <a:pt x="2557706" y="473718"/>
                </a:lnTo>
              </a:path>
            </a:pathLst>
          </a:custGeom>
          <a:noFill/>
          <a:ln w="25400" cap="flat">
            <a:solidFill>
              <a:schemeClr val="bg1">
                <a:lumMod val="85000"/>
              </a:schemeClr>
            </a:solidFill>
            <a:prstDash val="solid"/>
            <a:miter/>
          </a:ln>
        </p:spPr>
        <p:txBody>
          <a:bodyPr rtlCol="0" anchor="ctr"/>
          <a:lstStyle/>
          <a:p>
            <a:endParaRPr lang="en-GB" sz="600"/>
          </a:p>
        </p:txBody>
      </p:sp>
      <p:sp>
        <p:nvSpPr>
          <p:cNvPr id="560" name="Freeform: Shape 559">
            <a:extLst>
              <a:ext uri="{FF2B5EF4-FFF2-40B4-BE49-F238E27FC236}">
                <a16:creationId xmlns:a16="http://schemas.microsoft.com/office/drawing/2014/main" id="{C2D56527-CF65-8867-1FFE-D035F9AB704A}"/>
              </a:ext>
            </a:extLst>
          </p:cNvPr>
          <p:cNvSpPr/>
          <p:nvPr userDrawn="1"/>
        </p:nvSpPr>
        <p:spPr>
          <a:xfrm>
            <a:off x="2659712" y="5931907"/>
            <a:ext cx="1071986" cy="157765"/>
          </a:xfrm>
          <a:custGeom>
            <a:avLst/>
            <a:gdLst>
              <a:gd name="connsiteX0" fmla="*/ 1000817 w 1087342"/>
              <a:gd name="connsiteY0" fmla="*/ 170032 h 170032"/>
              <a:gd name="connsiteX1" fmla="*/ 1087342 w 1087342"/>
              <a:gd name="connsiteY1" fmla="*/ 170032 h 170032"/>
              <a:gd name="connsiteX2" fmla="*/ 1087342 w 1087342"/>
              <a:gd name="connsiteY2" fmla="*/ 0 h 170032"/>
              <a:gd name="connsiteX3" fmla="*/ 0 w 1087342"/>
              <a:gd name="connsiteY3" fmla="*/ 0 h 170032"/>
            </a:gdLst>
            <a:ahLst/>
            <a:cxnLst>
              <a:cxn ang="0">
                <a:pos x="connsiteX0" y="connsiteY0"/>
              </a:cxn>
              <a:cxn ang="0">
                <a:pos x="connsiteX1" y="connsiteY1"/>
              </a:cxn>
              <a:cxn ang="0">
                <a:pos x="connsiteX2" y="connsiteY2"/>
              </a:cxn>
              <a:cxn ang="0">
                <a:pos x="connsiteX3" y="connsiteY3"/>
              </a:cxn>
            </a:cxnLst>
            <a:rect l="l" t="t" r="r" b="b"/>
            <a:pathLst>
              <a:path w="1087342" h="170032">
                <a:moveTo>
                  <a:pt x="1000817" y="170032"/>
                </a:moveTo>
                <a:lnTo>
                  <a:pt x="1087342" y="170032"/>
                </a:lnTo>
                <a:lnTo>
                  <a:pt x="1087342" y="0"/>
                </a:lnTo>
                <a:lnTo>
                  <a:pt x="0" y="0"/>
                </a:lnTo>
              </a:path>
            </a:pathLst>
          </a:custGeom>
          <a:noFill/>
          <a:ln w="25400" cap="flat">
            <a:solidFill>
              <a:schemeClr val="bg1">
                <a:lumMod val="85000"/>
              </a:schemeClr>
            </a:solidFill>
            <a:prstDash val="solid"/>
            <a:miter/>
          </a:ln>
        </p:spPr>
        <p:txBody>
          <a:bodyPr rtlCol="0" anchor="ctr"/>
          <a:lstStyle/>
          <a:p>
            <a:endParaRPr lang="en-GB" sz="600"/>
          </a:p>
        </p:txBody>
      </p:sp>
      <p:sp>
        <p:nvSpPr>
          <p:cNvPr id="561" name="Freeform: Shape 560">
            <a:extLst>
              <a:ext uri="{FF2B5EF4-FFF2-40B4-BE49-F238E27FC236}">
                <a16:creationId xmlns:a16="http://schemas.microsoft.com/office/drawing/2014/main" id="{ED2A511F-BBBE-D5A8-3435-6E05C37B116C}"/>
              </a:ext>
            </a:extLst>
          </p:cNvPr>
          <p:cNvSpPr/>
          <p:nvPr userDrawn="1"/>
        </p:nvSpPr>
        <p:spPr>
          <a:xfrm>
            <a:off x="2365562" y="5931907"/>
            <a:ext cx="233554" cy="4341"/>
          </a:xfrm>
          <a:custGeom>
            <a:avLst/>
            <a:gdLst>
              <a:gd name="connsiteX0" fmla="*/ 247109 w 247109"/>
              <a:gd name="connsiteY0" fmla="*/ 0 h 4285"/>
              <a:gd name="connsiteX1" fmla="*/ 0 w 247109"/>
              <a:gd name="connsiteY1" fmla="*/ 0 h 4285"/>
            </a:gdLst>
            <a:ahLst/>
            <a:cxnLst>
              <a:cxn ang="0">
                <a:pos x="connsiteX0" y="connsiteY0"/>
              </a:cxn>
              <a:cxn ang="0">
                <a:pos x="connsiteX1" y="connsiteY1"/>
              </a:cxn>
            </a:cxnLst>
            <a:rect l="l" t="t" r="r" b="b"/>
            <a:pathLst>
              <a:path w="247109" h="4285">
                <a:moveTo>
                  <a:pt x="247109" y="0"/>
                </a:moveTo>
                <a:lnTo>
                  <a:pt x="0" y="0"/>
                </a:lnTo>
              </a:path>
            </a:pathLst>
          </a:custGeom>
          <a:ln w="25400" cap="flat">
            <a:solidFill>
              <a:schemeClr val="bg1">
                <a:lumMod val="85000"/>
              </a:schemeClr>
            </a:solidFill>
            <a:prstDash val="solid"/>
            <a:miter/>
          </a:ln>
        </p:spPr>
        <p:txBody>
          <a:bodyPr rtlCol="0" anchor="ctr"/>
          <a:lstStyle/>
          <a:p>
            <a:endParaRPr lang="en-GB" sz="600"/>
          </a:p>
        </p:txBody>
      </p:sp>
      <p:sp>
        <p:nvSpPr>
          <p:cNvPr id="562" name="Freeform: Shape 561">
            <a:extLst>
              <a:ext uri="{FF2B5EF4-FFF2-40B4-BE49-F238E27FC236}">
                <a16:creationId xmlns:a16="http://schemas.microsoft.com/office/drawing/2014/main" id="{BE7C3985-5108-0486-51E6-55BFD4BECEA6}"/>
              </a:ext>
            </a:extLst>
          </p:cNvPr>
          <p:cNvSpPr/>
          <p:nvPr userDrawn="1"/>
        </p:nvSpPr>
        <p:spPr>
          <a:xfrm>
            <a:off x="1277754" y="5806635"/>
            <a:ext cx="1031962" cy="129613"/>
          </a:xfrm>
          <a:custGeom>
            <a:avLst/>
            <a:gdLst>
              <a:gd name="connsiteX0" fmla="*/ 926714 w 926714"/>
              <a:gd name="connsiteY0" fmla="*/ 109356 h 109355"/>
              <a:gd name="connsiteX1" fmla="*/ 0 w 926714"/>
              <a:gd name="connsiteY1" fmla="*/ 109356 h 109355"/>
              <a:gd name="connsiteX2" fmla="*/ 0 w 926714"/>
              <a:gd name="connsiteY2" fmla="*/ 0 h 109355"/>
            </a:gdLst>
            <a:ahLst/>
            <a:cxnLst>
              <a:cxn ang="0">
                <a:pos x="connsiteX0" y="connsiteY0"/>
              </a:cxn>
              <a:cxn ang="0">
                <a:pos x="connsiteX1" y="connsiteY1"/>
              </a:cxn>
              <a:cxn ang="0">
                <a:pos x="connsiteX2" y="connsiteY2"/>
              </a:cxn>
            </a:cxnLst>
            <a:rect l="l" t="t" r="r" b="b"/>
            <a:pathLst>
              <a:path w="926714" h="109355">
                <a:moveTo>
                  <a:pt x="926714" y="109356"/>
                </a:moveTo>
                <a:lnTo>
                  <a:pt x="0" y="109356"/>
                </a:lnTo>
                <a:lnTo>
                  <a:pt x="0" y="0"/>
                </a:lnTo>
              </a:path>
            </a:pathLst>
          </a:custGeom>
          <a:noFill/>
          <a:ln w="25400" cap="flat">
            <a:solidFill>
              <a:schemeClr val="bg1">
                <a:lumMod val="85000"/>
              </a:schemeClr>
            </a:solidFill>
            <a:prstDash val="solid"/>
            <a:miter/>
          </a:ln>
        </p:spPr>
        <p:txBody>
          <a:bodyPr rtlCol="0" anchor="ctr"/>
          <a:lstStyle/>
          <a:p>
            <a:endParaRPr lang="en-GB" sz="600"/>
          </a:p>
        </p:txBody>
      </p:sp>
      <p:sp>
        <p:nvSpPr>
          <p:cNvPr id="563" name="Freeform: Shape 562">
            <a:extLst>
              <a:ext uri="{FF2B5EF4-FFF2-40B4-BE49-F238E27FC236}">
                <a16:creationId xmlns:a16="http://schemas.microsoft.com/office/drawing/2014/main" id="{9C42E119-EBF4-8531-0EFB-2682F4D134A7}"/>
              </a:ext>
            </a:extLst>
          </p:cNvPr>
          <p:cNvSpPr/>
          <p:nvPr userDrawn="1"/>
        </p:nvSpPr>
        <p:spPr>
          <a:xfrm>
            <a:off x="998815" y="5622053"/>
            <a:ext cx="1629211" cy="590684"/>
          </a:xfrm>
          <a:custGeom>
            <a:avLst/>
            <a:gdLst>
              <a:gd name="connsiteX0" fmla="*/ 0 w 1433312"/>
              <a:gd name="connsiteY0" fmla="*/ 182203 h 583073"/>
              <a:gd name="connsiteX1" fmla="*/ 0 w 1433312"/>
              <a:gd name="connsiteY1" fmla="*/ 583074 h 583073"/>
              <a:gd name="connsiteX2" fmla="*/ 1433313 w 1433312"/>
              <a:gd name="connsiteY2" fmla="*/ 583074 h 583073"/>
              <a:gd name="connsiteX3" fmla="*/ 1433313 w 1433312"/>
              <a:gd name="connsiteY3" fmla="*/ 0 h 583073"/>
              <a:gd name="connsiteX4" fmla="*/ 1383882 w 1433312"/>
              <a:gd name="connsiteY4" fmla="*/ 0 h 5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312" h="583073">
                <a:moveTo>
                  <a:pt x="0" y="182203"/>
                </a:moveTo>
                <a:lnTo>
                  <a:pt x="0" y="583074"/>
                </a:lnTo>
                <a:lnTo>
                  <a:pt x="1433313" y="583074"/>
                </a:lnTo>
                <a:lnTo>
                  <a:pt x="1433313" y="0"/>
                </a:lnTo>
                <a:lnTo>
                  <a:pt x="1383882" y="0"/>
                </a:lnTo>
              </a:path>
            </a:pathLst>
          </a:custGeom>
          <a:noFill/>
          <a:ln w="25400" cap="flat">
            <a:solidFill>
              <a:schemeClr val="bg1">
                <a:lumMod val="85000"/>
              </a:schemeClr>
            </a:solidFill>
            <a:prstDash val="solid"/>
            <a:miter/>
          </a:ln>
        </p:spPr>
        <p:txBody>
          <a:bodyPr rtlCol="0" anchor="ctr"/>
          <a:lstStyle/>
          <a:p>
            <a:endParaRPr lang="en-GB" sz="600"/>
          </a:p>
        </p:txBody>
      </p:sp>
      <p:sp>
        <p:nvSpPr>
          <p:cNvPr id="564" name="Freeform: Shape 563">
            <a:extLst>
              <a:ext uri="{FF2B5EF4-FFF2-40B4-BE49-F238E27FC236}">
                <a16:creationId xmlns:a16="http://schemas.microsoft.com/office/drawing/2014/main" id="{3938F6C6-6345-8209-3D6B-C40DE513E830}"/>
              </a:ext>
            </a:extLst>
          </p:cNvPr>
          <p:cNvSpPr/>
          <p:nvPr userDrawn="1"/>
        </p:nvSpPr>
        <p:spPr>
          <a:xfrm>
            <a:off x="1136118" y="5622053"/>
            <a:ext cx="1267865" cy="455332"/>
          </a:xfrm>
          <a:custGeom>
            <a:avLst/>
            <a:gdLst>
              <a:gd name="connsiteX0" fmla="*/ 0 w 1099677"/>
              <a:gd name="connsiteY0" fmla="*/ 182203 h 449464"/>
              <a:gd name="connsiteX1" fmla="*/ 0 w 1099677"/>
              <a:gd name="connsiteY1" fmla="*/ 449464 h 449464"/>
              <a:gd name="connsiteX2" fmla="*/ 1050247 w 1099677"/>
              <a:gd name="connsiteY2" fmla="*/ 449464 h 449464"/>
              <a:gd name="connsiteX3" fmla="*/ 1050247 w 1099677"/>
              <a:gd name="connsiteY3" fmla="*/ 0 h 449464"/>
              <a:gd name="connsiteX4" fmla="*/ 1099678 w 1099677"/>
              <a:gd name="connsiteY4" fmla="*/ 0 h 44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677" h="449464">
                <a:moveTo>
                  <a:pt x="0" y="182203"/>
                </a:moveTo>
                <a:lnTo>
                  <a:pt x="0" y="449464"/>
                </a:lnTo>
                <a:lnTo>
                  <a:pt x="1050247" y="449464"/>
                </a:lnTo>
                <a:lnTo>
                  <a:pt x="1050247" y="0"/>
                </a:lnTo>
                <a:lnTo>
                  <a:pt x="1099678" y="0"/>
                </a:lnTo>
              </a:path>
            </a:pathLst>
          </a:custGeom>
          <a:noFill/>
          <a:ln w="25400" cap="flat">
            <a:solidFill>
              <a:schemeClr val="bg1">
                <a:lumMod val="85000"/>
              </a:schemeClr>
            </a:solidFill>
            <a:prstDash val="solid"/>
            <a:miter/>
          </a:ln>
        </p:spPr>
        <p:txBody>
          <a:bodyPr rtlCol="0" anchor="ctr"/>
          <a:lstStyle/>
          <a:p>
            <a:endParaRPr lang="en-GB" sz="600"/>
          </a:p>
        </p:txBody>
      </p:sp>
      <p:sp>
        <p:nvSpPr>
          <p:cNvPr id="565" name="Freeform: Shape 564">
            <a:extLst>
              <a:ext uri="{FF2B5EF4-FFF2-40B4-BE49-F238E27FC236}">
                <a16:creationId xmlns:a16="http://schemas.microsoft.com/office/drawing/2014/main" id="{0B056F23-62C8-4E92-F8A4-B63A95840A09}"/>
              </a:ext>
            </a:extLst>
          </p:cNvPr>
          <p:cNvSpPr/>
          <p:nvPr userDrawn="1"/>
        </p:nvSpPr>
        <p:spPr>
          <a:xfrm>
            <a:off x="1065289" y="3102153"/>
            <a:ext cx="4512" cy="2297606"/>
          </a:xfrm>
          <a:custGeom>
            <a:avLst/>
            <a:gdLst>
              <a:gd name="connsiteX0" fmla="*/ 0 w 4358"/>
              <a:gd name="connsiteY0" fmla="*/ 2247150 h 2247149"/>
              <a:gd name="connsiteX1" fmla="*/ 0 w 4358"/>
              <a:gd name="connsiteY1" fmla="*/ 0 h 2247149"/>
            </a:gdLst>
            <a:ahLst/>
            <a:cxnLst>
              <a:cxn ang="0">
                <a:pos x="connsiteX0" y="connsiteY0"/>
              </a:cxn>
              <a:cxn ang="0">
                <a:pos x="connsiteX1" y="connsiteY1"/>
              </a:cxn>
            </a:cxnLst>
            <a:rect l="l" t="t" r="r" b="b"/>
            <a:pathLst>
              <a:path w="4358" h="2247149">
                <a:moveTo>
                  <a:pt x="0" y="2247150"/>
                </a:moveTo>
                <a:lnTo>
                  <a:pt x="0" y="0"/>
                </a:lnTo>
              </a:path>
            </a:pathLst>
          </a:custGeom>
          <a:ln w="25400" cap="flat">
            <a:solidFill>
              <a:schemeClr val="bg1">
                <a:lumMod val="85000"/>
              </a:schemeClr>
            </a:solidFill>
            <a:prstDash val="solid"/>
            <a:miter/>
          </a:ln>
        </p:spPr>
        <p:txBody>
          <a:bodyPr rtlCol="0" anchor="ctr"/>
          <a:lstStyle/>
          <a:p>
            <a:endParaRPr lang="en-GB" sz="600"/>
          </a:p>
        </p:txBody>
      </p:sp>
      <p:sp>
        <p:nvSpPr>
          <p:cNvPr id="566" name="Freeform: Shape 565">
            <a:extLst>
              <a:ext uri="{FF2B5EF4-FFF2-40B4-BE49-F238E27FC236}">
                <a16:creationId xmlns:a16="http://schemas.microsoft.com/office/drawing/2014/main" id="{17B91096-2782-A6EC-64D4-30573A1095DA}"/>
              </a:ext>
            </a:extLst>
          </p:cNvPr>
          <p:cNvSpPr/>
          <p:nvPr userDrawn="1"/>
        </p:nvSpPr>
        <p:spPr>
          <a:xfrm>
            <a:off x="1100837" y="3677870"/>
            <a:ext cx="3136297" cy="0"/>
          </a:xfrm>
          <a:custGeom>
            <a:avLst/>
            <a:gdLst>
              <a:gd name="connsiteX0" fmla="*/ 0 w 2866624"/>
              <a:gd name="connsiteY0" fmla="*/ 0 h 4285"/>
              <a:gd name="connsiteX1" fmla="*/ 2866625 w 2866624"/>
              <a:gd name="connsiteY1" fmla="*/ 0 h 4285"/>
            </a:gdLst>
            <a:ahLst/>
            <a:cxnLst>
              <a:cxn ang="0">
                <a:pos x="connsiteX0" y="connsiteY0"/>
              </a:cxn>
              <a:cxn ang="0">
                <a:pos x="connsiteX1" y="connsiteY1"/>
              </a:cxn>
            </a:cxnLst>
            <a:rect l="l" t="t" r="r" b="b"/>
            <a:pathLst>
              <a:path w="2866624" h="4285">
                <a:moveTo>
                  <a:pt x="0" y="0"/>
                </a:moveTo>
                <a:lnTo>
                  <a:pt x="2866625" y="0"/>
                </a:lnTo>
              </a:path>
            </a:pathLst>
          </a:custGeom>
          <a:ln w="25400" cap="flat">
            <a:solidFill>
              <a:schemeClr val="bg1">
                <a:lumMod val="85000"/>
              </a:schemeClr>
            </a:solidFill>
            <a:prstDash val="solid"/>
            <a:miter/>
          </a:ln>
        </p:spPr>
        <p:txBody>
          <a:bodyPr rtlCol="0" anchor="ctr"/>
          <a:lstStyle/>
          <a:p>
            <a:endParaRPr lang="en-GB" sz="600"/>
          </a:p>
        </p:txBody>
      </p:sp>
      <p:sp>
        <p:nvSpPr>
          <p:cNvPr id="567" name="Freeform: Shape 566">
            <a:extLst>
              <a:ext uri="{FF2B5EF4-FFF2-40B4-BE49-F238E27FC236}">
                <a16:creationId xmlns:a16="http://schemas.microsoft.com/office/drawing/2014/main" id="{28CA3FDF-ADA6-EDC6-398E-E134ECE2E216}"/>
              </a:ext>
            </a:extLst>
          </p:cNvPr>
          <p:cNvSpPr/>
          <p:nvPr userDrawn="1"/>
        </p:nvSpPr>
        <p:spPr>
          <a:xfrm>
            <a:off x="1100837" y="3788573"/>
            <a:ext cx="3136297" cy="0"/>
          </a:xfrm>
          <a:custGeom>
            <a:avLst/>
            <a:gdLst>
              <a:gd name="connsiteX0" fmla="*/ 2866625 w 2866624"/>
              <a:gd name="connsiteY0" fmla="*/ 0 h 4285"/>
              <a:gd name="connsiteX1" fmla="*/ 0 w 2866624"/>
              <a:gd name="connsiteY1" fmla="*/ 0 h 4285"/>
            </a:gdLst>
            <a:ahLst/>
            <a:cxnLst>
              <a:cxn ang="0">
                <a:pos x="connsiteX0" y="connsiteY0"/>
              </a:cxn>
              <a:cxn ang="0">
                <a:pos x="connsiteX1" y="connsiteY1"/>
              </a:cxn>
            </a:cxnLst>
            <a:rect l="l" t="t" r="r" b="b"/>
            <a:pathLst>
              <a:path w="2866624" h="4285">
                <a:moveTo>
                  <a:pt x="2866625" y="0"/>
                </a:moveTo>
                <a:lnTo>
                  <a:pt x="0" y="0"/>
                </a:lnTo>
              </a:path>
            </a:pathLst>
          </a:custGeom>
          <a:ln w="25400" cap="flat">
            <a:solidFill>
              <a:schemeClr val="bg1">
                <a:lumMod val="85000"/>
              </a:schemeClr>
            </a:solidFill>
            <a:prstDash val="solid"/>
            <a:miter/>
          </a:ln>
        </p:spPr>
        <p:txBody>
          <a:bodyPr rtlCol="0" anchor="ctr"/>
          <a:lstStyle/>
          <a:p>
            <a:endParaRPr lang="en-GB" sz="600"/>
          </a:p>
        </p:txBody>
      </p:sp>
      <p:sp>
        <p:nvSpPr>
          <p:cNvPr id="568" name="Freeform: Shape 567">
            <a:extLst>
              <a:ext uri="{FF2B5EF4-FFF2-40B4-BE49-F238E27FC236}">
                <a16:creationId xmlns:a16="http://schemas.microsoft.com/office/drawing/2014/main" id="{890B3CB3-78C7-6CFE-4557-3CF3A8A93B47}"/>
              </a:ext>
            </a:extLst>
          </p:cNvPr>
          <p:cNvSpPr/>
          <p:nvPr userDrawn="1"/>
        </p:nvSpPr>
        <p:spPr>
          <a:xfrm rot="10800000">
            <a:off x="3912573" y="2929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69" name="Freeform: Shape 568">
            <a:extLst>
              <a:ext uri="{FF2B5EF4-FFF2-40B4-BE49-F238E27FC236}">
                <a16:creationId xmlns:a16="http://schemas.microsoft.com/office/drawing/2014/main" id="{F2455733-359F-B179-6049-B71542A446E7}"/>
              </a:ext>
            </a:extLst>
          </p:cNvPr>
          <p:cNvSpPr/>
          <p:nvPr userDrawn="1"/>
        </p:nvSpPr>
        <p:spPr>
          <a:xfrm rot="10800000">
            <a:off x="3784599" y="292906"/>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70" name="Freeform: Shape 569">
            <a:extLst>
              <a:ext uri="{FF2B5EF4-FFF2-40B4-BE49-F238E27FC236}">
                <a16:creationId xmlns:a16="http://schemas.microsoft.com/office/drawing/2014/main" id="{455E89EB-D26A-D1B6-DFA4-ED14D534AC83}"/>
              </a:ext>
            </a:extLst>
          </p:cNvPr>
          <p:cNvSpPr/>
          <p:nvPr userDrawn="1"/>
        </p:nvSpPr>
        <p:spPr>
          <a:xfrm>
            <a:off x="3740721" y="440587"/>
            <a:ext cx="283601" cy="1019174"/>
          </a:xfrm>
          <a:custGeom>
            <a:avLst/>
            <a:gdLst>
              <a:gd name="connsiteX0" fmla="*/ 160627 w 222437"/>
              <a:gd name="connsiteY0" fmla="*/ 971732 h 971732"/>
              <a:gd name="connsiteX1" fmla="*/ 222437 w 222437"/>
              <a:gd name="connsiteY1" fmla="*/ 971732 h 971732"/>
              <a:gd name="connsiteX2" fmla="*/ 222437 w 222437"/>
              <a:gd name="connsiteY2" fmla="*/ 0 h 971732"/>
              <a:gd name="connsiteX3" fmla="*/ 0 w 222437"/>
              <a:gd name="connsiteY3" fmla="*/ 0 h 971732"/>
              <a:gd name="connsiteX4" fmla="*/ 0 w 222437"/>
              <a:gd name="connsiteY4" fmla="*/ 971732 h 971732"/>
              <a:gd name="connsiteX5" fmla="*/ 61810 w 222437"/>
              <a:gd name="connsiteY5" fmla="*/ 971732 h 9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437" h="971732">
                <a:moveTo>
                  <a:pt x="160627" y="971732"/>
                </a:moveTo>
                <a:lnTo>
                  <a:pt x="222437" y="971732"/>
                </a:lnTo>
                <a:lnTo>
                  <a:pt x="222437" y="0"/>
                </a:lnTo>
                <a:lnTo>
                  <a:pt x="0" y="0"/>
                </a:lnTo>
                <a:lnTo>
                  <a:pt x="0" y="971732"/>
                </a:lnTo>
                <a:lnTo>
                  <a:pt x="61810" y="971732"/>
                </a:lnTo>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71" name="Freeform: Shape 570">
            <a:extLst>
              <a:ext uri="{FF2B5EF4-FFF2-40B4-BE49-F238E27FC236}">
                <a16:creationId xmlns:a16="http://schemas.microsoft.com/office/drawing/2014/main" id="{A894035A-56F8-E2A1-B51F-23C2B88CFE39}"/>
              </a:ext>
            </a:extLst>
          </p:cNvPr>
          <p:cNvSpPr/>
          <p:nvPr userDrawn="1"/>
        </p:nvSpPr>
        <p:spPr>
          <a:xfrm rot="10800000">
            <a:off x="3782427" y="482115"/>
            <a:ext cx="200189" cy="936120"/>
          </a:xfrm>
          <a:custGeom>
            <a:avLst/>
            <a:gdLst>
              <a:gd name="connsiteX0" fmla="*/ 0 w 173007"/>
              <a:gd name="connsiteY0" fmla="*/ 0 h 777402"/>
              <a:gd name="connsiteX1" fmla="*/ 173007 w 173007"/>
              <a:gd name="connsiteY1" fmla="*/ 0 h 777402"/>
              <a:gd name="connsiteX2" fmla="*/ 173007 w 173007"/>
              <a:gd name="connsiteY2" fmla="*/ 777403 h 777402"/>
              <a:gd name="connsiteX3" fmla="*/ 0 w 173007"/>
              <a:gd name="connsiteY3" fmla="*/ 777403 h 777402"/>
            </a:gdLst>
            <a:ahLst/>
            <a:cxnLst>
              <a:cxn ang="0">
                <a:pos x="connsiteX0" y="connsiteY0"/>
              </a:cxn>
              <a:cxn ang="0">
                <a:pos x="connsiteX1" y="connsiteY1"/>
              </a:cxn>
              <a:cxn ang="0">
                <a:pos x="connsiteX2" y="connsiteY2"/>
              </a:cxn>
              <a:cxn ang="0">
                <a:pos x="connsiteX3" y="connsiteY3"/>
              </a:cxn>
            </a:cxnLst>
            <a:rect l="l" t="t" r="r" b="b"/>
            <a:pathLst>
              <a:path w="173007" h="777402">
                <a:moveTo>
                  <a:pt x="0" y="0"/>
                </a:moveTo>
                <a:lnTo>
                  <a:pt x="173007" y="0"/>
                </a:lnTo>
                <a:lnTo>
                  <a:pt x="173007" y="777403"/>
                </a:lnTo>
                <a:lnTo>
                  <a:pt x="0" y="777403"/>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572" name="Freeform: Shape 571">
            <a:extLst>
              <a:ext uri="{FF2B5EF4-FFF2-40B4-BE49-F238E27FC236}">
                <a16:creationId xmlns:a16="http://schemas.microsoft.com/office/drawing/2014/main" id="{BC469109-5D1C-4449-D92A-8AED58BD2C41}"/>
              </a:ext>
            </a:extLst>
          </p:cNvPr>
          <p:cNvSpPr/>
          <p:nvPr userDrawn="1"/>
        </p:nvSpPr>
        <p:spPr>
          <a:xfrm rot="10800000">
            <a:off x="3782427" y="1249924"/>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73" name="Freeform: Shape 572">
            <a:extLst>
              <a:ext uri="{FF2B5EF4-FFF2-40B4-BE49-F238E27FC236}">
                <a16:creationId xmlns:a16="http://schemas.microsoft.com/office/drawing/2014/main" id="{4771A107-69E6-64F4-EDC7-56009DB01F4C}"/>
              </a:ext>
            </a:extLst>
          </p:cNvPr>
          <p:cNvSpPr/>
          <p:nvPr userDrawn="1"/>
        </p:nvSpPr>
        <p:spPr>
          <a:xfrm rot="10800000">
            <a:off x="3824134" y="1300930"/>
            <a:ext cx="116777" cy="935190"/>
          </a:xfrm>
          <a:custGeom>
            <a:avLst/>
            <a:gdLst>
              <a:gd name="connsiteX0" fmla="*/ 0 w 98861"/>
              <a:gd name="connsiteY0" fmla="*/ 0 h 923139"/>
              <a:gd name="connsiteX1" fmla="*/ 98861 w 98861"/>
              <a:gd name="connsiteY1" fmla="*/ 0 h 923139"/>
              <a:gd name="connsiteX2" fmla="*/ 98861 w 98861"/>
              <a:gd name="connsiteY2" fmla="*/ 923139 h 923139"/>
              <a:gd name="connsiteX3" fmla="*/ 0 w 98861"/>
              <a:gd name="connsiteY3" fmla="*/ 923139 h 923139"/>
            </a:gdLst>
            <a:ahLst/>
            <a:cxnLst>
              <a:cxn ang="0">
                <a:pos x="connsiteX0" y="connsiteY0"/>
              </a:cxn>
              <a:cxn ang="0">
                <a:pos x="connsiteX1" y="connsiteY1"/>
              </a:cxn>
              <a:cxn ang="0">
                <a:pos x="connsiteX2" y="connsiteY2"/>
              </a:cxn>
              <a:cxn ang="0">
                <a:pos x="connsiteX3" y="connsiteY3"/>
              </a:cxn>
            </a:cxnLst>
            <a:rect l="l" t="t" r="r" b="b"/>
            <a:pathLst>
              <a:path w="98861" h="923139">
                <a:moveTo>
                  <a:pt x="0" y="0"/>
                </a:moveTo>
                <a:lnTo>
                  <a:pt x="98861" y="0"/>
                </a:lnTo>
                <a:lnTo>
                  <a:pt x="98861" y="923139"/>
                </a:lnTo>
                <a:lnTo>
                  <a:pt x="0" y="92313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74" name="Freeform: Shape 573">
            <a:extLst>
              <a:ext uri="{FF2B5EF4-FFF2-40B4-BE49-F238E27FC236}">
                <a16:creationId xmlns:a16="http://schemas.microsoft.com/office/drawing/2014/main" id="{15D7B6F5-6635-03B3-C5B5-0EDA40C0B10E}"/>
              </a:ext>
            </a:extLst>
          </p:cNvPr>
          <p:cNvSpPr/>
          <p:nvPr userDrawn="1"/>
        </p:nvSpPr>
        <p:spPr>
          <a:xfrm rot="10800000">
            <a:off x="3767367" y="2236076"/>
            <a:ext cx="230310" cy="49226"/>
          </a:xfrm>
          <a:custGeom>
            <a:avLst/>
            <a:gdLst>
              <a:gd name="connsiteX0" fmla="*/ 0 w 222394"/>
              <a:gd name="connsiteY0" fmla="*/ 0 h 48593"/>
              <a:gd name="connsiteX1" fmla="*/ 222394 w 222394"/>
              <a:gd name="connsiteY1" fmla="*/ 0 h 48593"/>
              <a:gd name="connsiteX2" fmla="*/ 222394 w 222394"/>
              <a:gd name="connsiteY2" fmla="*/ 48593 h 48593"/>
              <a:gd name="connsiteX3" fmla="*/ 0 w 222394"/>
              <a:gd name="connsiteY3" fmla="*/ 48593 h 48593"/>
            </a:gdLst>
            <a:ahLst/>
            <a:cxnLst>
              <a:cxn ang="0">
                <a:pos x="connsiteX0" y="connsiteY0"/>
              </a:cxn>
              <a:cxn ang="0">
                <a:pos x="connsiteX1" y="connsiteY1"/>
              </a:cxn>
              <a:cxn ang="0">
                <a:pos x="connsiteX2" y="connsiteY2"/>
              </a:cxn>
              <a:cxn ang="0">
                <a:pos x="connsiteX3" y="connsiteY3"/>
              </a:cxn>
            </a:cxnLst>
            <a:rect l="l" t="t" r="r" b="b"/>
            <a:pathLst>
              <a:path w="222394" h="48593">
                <a:moveTo>
                  <a:pt x="0" y="0"/>
                </a:moveTo>
                <a:lnTo>
                  <a:pt x="222394" y="0"/>
                </a:lnTo>
                <a:lnTo>
                  <a:pt x="222394" y="48593"/>
                </a:lnTo>
                <a:lnTo>
                  <a:pt x="0" y="4859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grpSp>
        <p:nvGrpSpPr>
          <p:cNvPr id="575" name="Group 574">
            <a:extLst>
              <a:ext uri="{FF2B5EF4-FFF2-40B4-BE49-F238E27FC236}">
                <a16:creationId xmlns:a16="http://schemas.microsoft.com/office/drawing/2014/main" id="{A1A112C0-4117-D336-4799-D0C7CA68BF48}"/>
              </a:ext>
            </a:extLst>
          </p:cNvPr>
          <p:cNvGrpSpPr/>
          <p:nvPr userDrawn="1"/>
        </p:nvGrpSpPr>
        <p:grpSpPr>
          <a:xfrm>
            <a:off x="3792940" y="2285347"/>
            <a:ext cx="179165" cy="127712"/>
            <a:chOff x="4112566" y="2295271"/>
            <a:chExt cx="193315" cy="135334"/>
          </a:xfrm>
        </p:grpSpPr>
        <p:sp>
          <p:nvSpPr>
            <p:cNvPr id="674" name="Freeform: Shape 673">
              <a:extLst>
                <a:ext uri="{FF2B5EF4-FFF2-40B4-BE49-F238E27FC236}">
                  <a16:creationId xmlns:a16="http://schemas.microsoft.com/office/drawing/2014/main" id="{066103A1-72E6-CEA0-2EA7-518670F1CFAA}"/>
                </a:ext>
              </a:extLst>
            </p:cNvPr>
            <p:cNvSpPr/>
            <p:nvPr userDrawn="1"/>
          </p:nvSpPr>
          <p:spPr>
            <a:xfrm rot="10800000">
              <a:off x="4250648" y="2295271"/>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75" name="Freeform: Shape 674">
              <a:extLst>
                <a:ext uri="{FF2B5EF4-FFF2-40B4-BE49-F238E27FC236}">
                  <a16:creationId xmlns:a16="http://schemas.microsoft.com/office/drawing/2014/main" id="{7CE62B1F-0E9C-A303-0387-68727E7D63AA}"/>
                </a:ext>
              </a:extLst>
            </p:cNvPr>
            <p:cNvSpPr/>
            <p:nvPr userDrawn="1"/>
          </p:nvSpPr>
          <p:spPr>
            <a:xfrm rot="10800000">
              <a:off x="4112566" y="2295271"/>
              <a:ext cx="55233" cy="135334"/>
            </a:xfrm>
            <a:custGeom>
              <a:avLst/>
              <a:gdLst>
                <a:gd name="connsiteX0" fmla="*/ 0 w 49430"/>
                <a:gd name="connsiteY0" fmla="*/ 0 h 126067"/>
                <a:gd name="connsiteX1" fmla="*/ 49431 w 49430"/>
                <a:gd name="connsiteY1" fmla="*/ 0 h 126067"/>
                <a:gd name="connsiteX2" fmla="*/ 49431 w 49430"/>
                <a:gd name="connsiteY2" fmla="*/ 126068 h 126067"/>
                <a:gd name="connsiteX3" fmla="*/ 0 w 49430"/>
                <a:gd name="connsiteY3" fmla="*/ 126068 h 126067"/>
              </a:gdLst>
              <a:ahLst/>
              <a:cxnLst>
                <a:cxn ang="0">
                  <a:pos x="connsiteX0" y="connsiteY0"/>
                </a:cxn>
                <a:cxn ang="0">
                  <a:pos x="connsiteX1" y="connsiteY1"/>
                </a:cxn>
                <a:cxn ang="0">
                  <a:pos x="connsiteX2" y="connsiteY2"/>
                </a:cxn>
                <a:cxn ang="0">
                  <a:pos x="connsiteX3" y="connsiteY3"/>
                </a:cxn>
              </a:cxnLst>
              <a:rect l="l" t="t" r="r" b="b"/>
              <a:pathLst>
                <a:path w="49430" h="126067">
                  <a:moveTo>
                    <a:pt x="0" y="0"/>
                  </a:moveTo>
                  <a:lnTo>
                    <a:pt x="49431" y="0"/>
                  </a:lnTo>
                  <a:lnTo>
                    <a:pt x="49431" y="126068"/>
                  </a:lnTo>
                  <a:lnTo>
                    <a:pt x="0" y="126068"/>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grpSp>
      <p:sp>
        <p:nvSpPr>
          <p:cNvPr id="576" name="Freeform: Shape 575">
            <a:extLst>
              <a:ext uri="{FF2B5EF4-FFF2-40B4-BE49-F238E27FC236}">
                <a16:creationId xmlns:a16="http://schemas.microsoft.com/office/drawing/2014/main" id="{12CB9F30-0AB8-9657-2545-8F593D68B054}"/>
              </a:ext>
            </a:extLst>
          </p:cNvPr>
          <p:cNvSpPr/>
          <p:nvPr userDrawn="1"/>
        </p:nvSpPr>
        <p:spPr>
          <a:xfrm rot="10800000">
            <a:off x="3772124" y="2309960"/>
            <a:ext cx="20670" cy="86126"/>
          </a:xfrm>
          <a:custGeom>
            <a:avLst/>
            <a:gdLst>
              <a:gd name="connsiteX0" fmla="*/ 0 w 12335"/>
              <a:gd name="connsiteY0" fmla="*/ 0 h 85016"/>
              <a:gd name="connsiteX1" fmla="*/ 12336 w 12335"/>
              <a:gd name="connsiteY1" fmla="*/ 0 h 85016"/>
              <a:gd name="connsiteX2" fmla="*/ 12336 w 12335"/>
              <a:gd name="connsiteY2" fmla="*/ 85016 h 85016"/>
              <a:gd name="connsiteX3" fmla="*/ 0 w 12335"/>
              <a:gd name="connsiteY3" fmla="*/ 85016 h 85016"/>
            </a:gdLst>
            <a:ahLst/>
            <a:cxnLst>
              <a:cxn ang="0">
                <a:pos x="connsiteX0" y="connsiteY0"/>
              </a:cxn>
              <a:cxn ang="0">
                <a:pos x="connsiteX1" y="connsiteY1"/>
              </a:cxn>
              <a:cxn ang="0">
                <a:pos x="connsiteX2" y="connsiteY2"/>
              </a:cxn>
              <a:cxn ang="0">
                <a:pos x="connsiteX3" y="connsiteY3"/>
              </a:cxn>
            </a:cxnLst>
            <a:rect l="l" t="t" r="r" b="b"/>
            <a:pathLst>
              <a:path w="12335" h="85016">
                <a:moveTo>
                  <a:pt x="0" y="0"/>
                </a:moveTo>
                <a:lnTo>
                  <a:pt x="12336" y="0"/>
                </a:lnTo>
                <a:lnTo>
                  <a:pt x="12336" y="85016"/>
                </a:lnTo>
                <a:lnTo>
                  <a:pt x="0" y="8501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77" name="Freeform: Shape 576">
            <a:extLst>
              <a:ext uri="{FF2B5EF4-FFF2-40B4-BE49-F238E27FC236}">
                <a16:creationId xmlns:a16="http://schemas.microsoft.com/office/drawing/2014/main" id="{004E97CF-08E1-5CD4-4620-D32BA310D178}"/>
              </a:ext>
            </a:extLst>
          </p:cNvPr>
          <p:cNvSpPr/>
          <p:nvPr userDrawn="1"/>
        </p:nvSpPr>
        <p:spPr>
          <a:xfrm>
            <a:off x="2745999" y="557868"/>
            <a:ext cx="1467319" cy="2333908"/>
          </a:xfrm>
          <a:custGeom>
            <a:avLst/>
            <a:gdLst>
              <a:gd name="connsiteX0" fmla="*/ 1112057 w 1322115"/>
              <a:gd name="connsiteY0" fmla="*/ 0 h 2263904"/>
              <a:gd name="connsiteX1" fmla="*/ 1322116 w 1322115"/>
              <a:gd name="connsiteY1" fmla="*/ 0 h 2263904"/>
              <a:gd name="connsiteX2" fmla="*/ 1322116 w 1322115"/>
              <a:gd name="connsiteY2" fmla="*/ 2263904 h 2263904"/>
              <a:gd name="connsiteX3" fmla="*/ 0 w 1322115"/>
              <a:gd name="connsiteY3" fmla="*/ 2263904 h 2263904"/>
            </a:gdLst>
            <a:ahLst/>
            <a:cxnLst>
              <a:cxn ang="0">
                <a:pos x="connsiteX0" y="connsiteY0"/>
              </a:cxn>
              <a:cxn ang="0">
                <a:pos x="connsiteX1" y="connsiteY1"/>
              </a:cxn>
              <a:cxn ang="0">
                <a:pos x="connsiteX2" y="connsiteY2"/>
              </a:cxn>
              <a:cxn ang="0">
                <a:pos x="connsiteX3" y="connsiteY3"/>
              </a:cxn>
            </a:cxnLst>
            <a:rect l="l" t="t" r="r" b="b"/>
            <a:pathLst>
              <a:path w="1322115" h="2263904">
                <a:moveTo>
                  <a:pt x="1112057" y="0"/>
                </a:moveTo>
                <a:lnTo>
                  <a:pt x="1322116" y="0"/>
                </a:lnTo>
                <a:lnTo>
                  <a:pt x="1322116" y="2263904"/>
                </a:lnTo>
                <a:lnTo>
                  <a:pt x="0" y="2263904"/>
                </a:lnTo>
              </a:path>
            </a:pathLst>
          </a:custGeom>
          <a:noFill/>
          <a:ln w="25400" cap="flat">
            <a:solidFill>
              <a:schemeClr val="bg1">
                <a:lumMod val="85000"/>
              </a:schemeClr>
            </a:solidFill>
            <a:prstDash val="solid"/>
            <a:miter/>
          </a:ln>
        </p:spPr>
        <p:txBody>
          <a:bodyPr rtlCol="0" anchor="ctr"/>
          <a:lstStyle/>
          <a:p>
            <a:endParaRPr lang="en-GB" sz="600"/>
          </a:p>
        </p:txBody>
      </p:sp>
      <p:sp>
        <p:nvSpPr>
          <p:cNvPr id="578" name="Freeform: Shape 577">
            <a:extLst>
              <a:ext uri="{FF2B5EF4-FFF2-40B4-BE49-F238E27FC236}">
                <a16:creationId xmlns:a16="http://schemas.microsoft.com/office/drawing/2014/main" id="{B36A16A9-2649-D609-3D6B-F95141C1C4B8}"/>
              </a:ext>
            </a:extLst>
          </p:cNvPr>
          <p:cNvSpPr/>
          <p:nvPr userDrawn="1"/>
        </p:nvSpPr>
        <p:spPr>
          <a:xfrm>
            <a:off x="2745999" y="1332816"/>
            <a:ext cx="1352119" cy="1426844"/>
          </a:xfrm>
          <a:custGeom>
            <a:avLst/>
            <a:gdLst>
              <a:gd name="connsiteX0" fmla="*/ 1112057 w 1210874"/>
              <a:gd name="connsiteY0" fmla="*/ 0 h 1389358"/>
              <a:gd name="connsiteX1" fmla="*/ 1210875 w 1210874"/>
              <a:gd name="connsiteY1" fmla="*/ 0 h 1389358"/>
              <a:gd name="connsiteX2" fmla="*/ 1210875 w 1210874"/>
              <a:gd name="connsiteY2" fmla="*/ 1389358 h 1389358"/>
              <a:gd name="connsiteX3" fmla="*/ 0 w 1210874"/>
              <a:gd name="connsiteY3" fmla="*/ 1389358 h 1389358"/>
            </a:gdLst>
            <a:ahLst/>
            <a:cxnLst>
              <a:cxn ang="0">
                <a:pos x="connsiteX0" y="connsiteY0"/>
              </a:cxn>
              <a:cxn ang="0">
                <a:pos x="connsiteX1" y="connsiteY1"/>
              </a:cxn>
              <a:cxn ang="0">
                <a:pos x="connsiteX2" y="connsiteY2"/>
              </a:cxn>
              <a:cxn ang="0">
                <a:pos x="connsiteX3" y="connsiteY3"/>
              </a:cxn>
            </a:cxnLst>
            <a:rect l="l" t="t" r="r" b="b"/>
            <a:pathLst>
              <a:path w="1210874" h="1389358">
                <a:moveTo>
                  <a:pt x="1112057" y="0"/>
                </a:moveTo>
                <a:lnTo>
                  <a:pt x="1210875" y="0"/>
                </a:lnTo>
                <a:lnTo>
                  <a:pt x="1210875" y="1389358"/>
                </a:lnTo>
                <a:lnTo>
                  <a:pt x="0" y="1389358"/>
                </a:lnTo>
              </a:path>
            </a:pathLst>
          </a:custGeom>
          <a:noFill/>
          <a:ln w="25400" cap="flat">
            <a:solidFill>
              <a:schemeClr val="bg1">
                <a:lumMod val="85000"/>
              </a:schemeClr>
            </a:solidFill>
            <a:prstDash val="solid"/>
            <a:miter/>
          </a:ln>
        </p:spPr>
        <p:txBody>
          <a:bodyPr rtlCol="0" anchor="ctr"/>
          <a:lstStyle/>
          <a:p>
            <a:endParaRPr lang="en-GB" sz="600"/>
          </a:p>
        </p:txBody>
      </p:sp>
      <p:sp>
        <p:nvSpPr>
          <p:cNvPr id="579" name="Freeform: Shape 578">
            <a:extLst>
              <a:ext uri="{FF2B5EF4-FFF2-40B4-BE49-F238E27FC236}">
                <a16:creationId xmlns:a16="http://schemas.microsoft.com/office/drawing/2014/main" id="{37DFF51B-8B69-23CF-7406-8E0C165EE5FD}"/>
              </a:ext>
            </a:extLst>
          </p:cNvPr>
          <p:cNvSpPr/>
          <p:nvPr userDrawn="1"/>
        </p:nvSpPr>
        <p:spPr>
          <a:xfrm rot="10800000">
            <a:off x="3426358" y="580585"/>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0" name="Freeform: Shape 579">
            <a:extLst>
              <a:ext uri="{FF2B5EF4-FFF2-40B4-BE49-F238E27FC236}">
                <a16:creationId xmlns:a16="http://schemas.microsoft.com/office/drawing/2014/main" id="{B3249F1A-0D0F-51EB-046F-B25C56B36E8B}"/>
              </a:ext>
            </a:extLst>
          </p:cNvPr>
          <p:cNvSpPr/>
          <p:nvPr userDrawn="1"/>
        </p:nvSpPr>
        <p:spPr>
          <a:xfrm rot="10800000">
            <a:off x="3298383" y="580585"/>
            <a:ext cx="51190" cy="147682"/>
          </a:xfrm>
          <a:custGeom>
            <a:avLst/>
            <a:gdLst>
              <a:gd name="connsiteX0" fmla="*/ 0 w 49430"/>
              <a:gd name="connsiteY0" fmla="*/ 0 h 145779"/>
              <a:gd name="connsiteX1" fmla="*/ 49431 w 49430"/>
              <a:gd name="connsiteY1" fmla="*/ 0 h 145779"/>
              <a:gd name="connsiteX2" fmla="*/ 49431 w 49430"/>
              <a:gd name="connsiteY2" fmla="*/ 145779 h 145779"/>
              <a:gd name="connsiteX3" fmla="*/ 0 w 49430"/>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49430" h="145779">
                <a:moveTo>
                  <a:pt x="0" y="0"/>
                </a:moveTo>
                <a:lnTo>
                  <a:pt x="49431" y="0"/>
                </a:lnTo>
                <a:lnTo>
                  <a:pt x="49431"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1" name="Freeform: Shape 580">
            <a:extLst>
              <a:ext uri="{FF2B5EF4-FFF2-40B4-BE49-F238E27FC236}">
                <a16:creationId xmlns:a16="http://schemas.microsoft.com/office/drawing/2014/main" id="{D1E5CFF3-ED52-312E-DF5E-2DC6A9DD4ECE}"/>
              </a:ext>
            </a:extLst>
          </p:cNvPr>
          <p:cNvSpPr/>
          <p:nvPr userDrawn="1"/>
        </p:nvSpPr>
        <p:spPr>
          <a:xfrm>
            <a:off x="3254506" y="726618"/>
            <a:ext cx="283601" cy="856106"/>
          </a:xfrm>
          <a:custGeom>
            <a:avLst/>
            <a:gdLst>
              <a:gd name="connsiteX0" fmla="*/ 160628 w 222394"/>
              <a:gd name="connsiteY0" fmla="*/ 789573 h 789572"/>
              <a:gd name="connsiteX1" fmla="*/ 222394 w 222394"/>
              <a:gd name="connsiteY1" fmla="*/ 789573 h 789572"/>
              <a:gd name="connsiteX2" fmla="*/ 222394 w 222394"/>
              <a:gd name="connsiteY2" fmla="*/ 0 h 789572"/>
              <a:gd name="connsiteX3" fmla="*/ 0 w 222394"/>
              <a:gd name="connsiteY3" fmla="*/ 0 h 789572"/>
              <a:gd name="connsiteX4" fmla="*/ 0 w 222394"/>
              <a:gd name="connsiteY4" fmla="*/ 789573 h 789572"/>
              <a:gd name="connsiteX5" fmla="*/ 61767 w 222394"/>
              <a:gd name="connsiteY5" fmla="*/ 789573 h 7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789572">
                <a:moveTo>
                  <a:pt x="160628" y="789573"/>
                </a:moveTo>
                <a:lnTo>
                  <a:pt x="222394" y="789573"/>
                </a:lnTo>
                <a:lnTo>
                  <a:pt x="222394" y="0"/>
                </a:lnTo>
                <a:lnTo>
                  <a:pt x="0" y="0"/>
                </a:lnTo>
                <a:lnTo>
                  <a:pt x="0" y="789573"/>
                </a:lnTo>
                <a:lnTo>
                  <a:pt x="61767" y="789573"/>
                </a:lnTo>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2" name="Freeform: Shape 581">
            <a:extLst>
              <a:ext uri="{FF2B5EF4-FFF2-40B4-BE49-F238E27FC236}">
                <a16:creationId xmlns:a16="http://schemas.microsoft.com/office/drawing/2014/main" id="{A11EFDA4-10E5-987E-7BB6-BD3C7577451A}"/>
              </a:ext>
            </a:extLst>
          </p:cNvPr>
          <p:cNvSpPr/>
          <p:nvPr userDrawn="1"/>
        </p:nvSpPr>
        <p:spPr>
          <a:xfrm rot="10800000">
            <a:off x="3296212" y="774199"/>
            <a:ext cx="200189" cy="764380"/>
          </a:xfrm>
          <a:custGeom>
            <a:avLst/>
            <a:gdLst>
              <a:gd name="connsiteX0" fmla="*/ 0 w 173007"/>
              <a:gd name="connsiteY0" fmla="*/ 0 h 595200"/>
              <a:gd name="connsiteX1" fmla="*/ 173007 w 173007"/>
              <a:gd name="connsiteY1" fmla="*/ 0 h 595200"/>
              <a:gd name="connsiteX2" fmla="*/ 173007 w 173007"/>
              <a:gd name="connsiteY2" fmla="*/ 595200 h 595200"/>
              <a:gd name="connsiteX3" fmla="*/ 0 w 173007"/>
              <a:gd name="connsiteY3" fmla="*/ 595200 h 595200"/>
            </a:gdLst>
            <a:ahLst/>
            <a:cxnLst>
              <a:cxn ang="0">
                <a:pos x="connsiteX0" y="connsiteY0"/>
              </a:cxn>
              <a:cxn ang="0">
                <a:pos x="connsiteX1" y="connsiteY1"/>
              </a:cxn>
              <a:cxn ang="0">
                <a:pos x="connsiteX2" y="connsiteY2"/>
              </a:cxn>
              <a:cxn ang="0">
                <a:pos x="connsiteX3" y="connsiteY3"/>
              </a:cxn>
            </a:cxnLst>
            <a:rect l="l" t="t" r="r" b="b"/>
            <a:pathLst>
              <a:path w="173007" h="595200">
                <a:moveTo>
                  <a:pt x="0" y="0"/>
                </a:moveTo>
                <a:lnTo>
                  <a:pt x="173007" y="0"/>
                </a:lnTo>
                <a:lnTo>
                  <a:pt x="173007" y="595200"/>
                </a:lnTo>
                <a:lnTo>
                  <a:pt x="0" y="595200"/>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583" name="Freeform: Shape 582">
            <a:extLst>
              <a:ext uri="{FF2B5EF4-FFF2-40B4-BE49-F238E27FC236}">
                <a16:creationId xmlns:a16="http://schemas.microsoft.com/office/drawing/2014/main" id="{E3416F6C-C248-AF39-87F2-97BE2206025F}"/>
              </a:ext>
            </a:extLst>
          </p:cNvPr>
          <p:cNvSpPr/>
          <p:nvPr userDrawn="1"/>
        </p:nvSpPr>
        <p:spPr>
          <a:xfrm rot="10800000">
            <a:off x="3296212" y="1353069"/>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4" name="Freeform: Shape 583">
            <a:extLst>
              <a:ext uri="{FF2B5EF4-FFF2-40B4-BE49-F238E27FC236}">
                <a16:creationId xmlns:a16="http://schemas.microsoft.com/office/drawing/2014/main" id="{E6D327F2-9E2F-B890-AF30-B2B8CB766A29}"/>
              </a:ext>
            </a:extLst>
          </p:cNvPr>
          <p:cNvSpPr/>
          <p:nvPr userDrawn="1"/>
        </p:nvSpPr>
        <p:spPr>
          <a:xfrm rot="10800000">
            <a:off x="3329578" y="1402533"/>
            <a:ext cx="133460" cy="742920"/>
          </a:xfrm>
          <a:custGeom>
            <a:avLst/>
            <a:gdLst>
              <a:gd name="connsiteX0" fmla="*/ 0 w 98861"/>
              <a:gd name="connsiteY0" fmla="*/ 0 h 740936"/>
              <a:gd name="connsiteX1" fmla="*/ 98861 w 98861"/>
              <a:gd name="connsiteY1" fmla="*/ 0 h 740936"/>
              <a:gd name="connsiteX2" fmla="*/ 98861 w 98861"/>
              <a:gd name="connsiteY2" fmla="*/ 740937 h 740936"/>
              <a:gd name="connsiteX3" fmla="*/ 0 w 98861"/>
              <a:gd name="connsiteY3" fmla="*/ 740937 h 740936"/>
            </a:gdLst>
            <a:ahLst/>
            <a:cxnLst>
              <a:cxn ang="0">
                <a:pos x="connsiteX0" y="connsiteY0"/>
              </a:cxn>
              <a:cxn ang="0">
                <a:pos x="connsiteX1" y="connsiteY1"/>
              </a:cxn>
              <a:cxn ang="0">
                <a:pos x="connsiteX2" y="connsiteY2"/>
              </a:cxn>
              <a:cxn ang="0">
                <a:pos x="connsiteX3" y="connsiteY3"/>
              </a:cxn>
            </a:cxnLst>
            <a:rect l="l" t="t" r="r" b="b"/>
            <a:pathLst>
              <a:path w="98861" h="740936">
                <a:moveTo>
                  <a:pt x="0" y="0"/>
                </a:moveTo>
                <a:lnTo>
                  <a:pt x="98861" y="0"/>
                </a:lnTo>
                <a:lnTo>
                  <a:pt x="98861" y="740937"/>
                </a:lnTo>
                <a:lnTo>
                  <a:pt x="0" y="740937"/>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5" name="Freeform: Shape 584">
            <a:extLst>
              <a:ext uri="{FF2B5EF4-FFF2-40B4-BE49-F238E27FC236}">
                <a16:creationId xmlns:a16="http://schemas.microsoft.com/office/drawing/2014/main" id="{B4519993-B1A8-D4DD-E504-815C3C982690}"/>
              </a:ext>
            </a:extLst>
          </p:cNvPr>
          <p:cNvSpPr/>
          <p:nvPr userDrawn="1"/>
        </p:nvSpPr>
        <p:spPr>
          <a:xfrm rot="5400000">
            <a:off x="4313973" y="3972315"/>
            <a:ext cx="150227" cy="75484"/>
          </a:xfrm>
          <a:custGeom>
            <a:avLst/>
            <a:gdLst>
              <a:gd name="connsiteX0" fmla="*/ 0 w 148291"/>
              <a:gd name="connsiteY0" fmla="*/ 0 h 72889"/>
              <a:gd name="connsiteX1" fmla="*/ 148292 w 148291"/>
              <a:gd name="connsiteY1" fmla="*/ 0 h 72889"/>
              <a:gd name="connsiteX2" fmla="*/ 148292 w 148291"/>
              <a:gd name="connsiteY2" fmla="*/ 72889 h 72889"/>
              <a:gd name="connsiteX3" fmla="*/ 0 w 148291"/>
              <a:gd name="connsiteY3" fmla="*/ 72889 h 72889"/>
            </a:gdLst>
            <a:ahLst/>
            <a:cxnLst>
              <a:cxn ang="0">
                <a:pos x="connsiteX0" y="connsiteY0"/>
              </a:cxn>
              <a:cxn ang="0">
                <a:pos x="connsiteX1" y="connsiteY1"/>
              </a:cxn>
              <a:cxn ang="0">
                <a:pos x="connsiteX2" y="connsiteY2"/>
              </a:cxn>
              <a:cxn ang="0">
                <a:pos x="connsiteX3" y="connsiteY3"/>
              </a:cxn>
            </a:cxnLst>
            <a:rect l="l" t="t" r="r" b="b"/>
            <a:pathLst>
              <a:path w="148291" h="72889">
                <a:moveTo>
                  <a:pt x="0" y="0"/>
                </a:moveTo>
                <a:lnTo>
                  <a:pt x="148292" y="0"/>
                </a:lnTo>
                <a:lnTo>
                  <a:pt x="148292" y="72889"/>
                </a:lnTo>
                <a:lnTo>
                  <a:pt x="0" y="7288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6" name="Freeform: Shape 585">
            <a:extLst>
              <a:ext uri="{FF2B5EF4-FFF2-40B4-BE49-F238E27FC236}">
                <a16:creationId xmlns:a16="http://schemas.microsoft.com/office/drawing/2014/main" id="{14F30F26-DC33-366C-3078-A2A1A99F1469}"/>
              </a:ext>
            </a:extLst>
          </p:cNvPr>
          <p:cNvSpPr/>
          <p:nvPr userDrawn="1"/>
        </p:nvSpPr>
        <p:spPr>
          <a:xfrm rot="5400000">
            <a:off x="3328362" y="2265529"/>
            <a:ext cx="135890" cy="80076"/>
          </a:xfrm>
          <a:custGeom>
            <a:avLst/>
            <a:gdLst>
              <a:gd name="connsiteX0" fmla="*/ 0 w 123576"/>
              <a:gd name="connsiteY0" fmla="*/ 0 h 48593"/>
              <a:gd name="connsiteX1" fmla="*/ 123576 w 123576"/>
              <a:gd name="connsiteY1" fmla="*/ 0 h 48593"/>
              <a:gd name="connsiteX2" fmla="*/ 123576 w 123576"/>
              <a:gd name="connsiteY2" fmla="*/ 48593 h 48593"/>
              <a:gd name="connsiteX3" fmla="*/ 0 w 123576"/>
              <a:gd name="connsiteY3" fmla="*/ 48593 h 48593"/>
            </a:gdLst>
            <a:ahLst/>
            <a:cxnLst>
              <a:cxn ang="0">
                <a:pos x="connsiteX0" y="connsiteY0"/>
              </a:cxn>
              <a:cxn ang="0">
                <a:pos x="connsiteX1" y="connsiteY1"/>
              </a:cxn>
              <a:cxn ang="0">
                <a:pos x="connsiteX2" y="connsiteY2"/>
              </a:cxn>
              <a:cxn ang="0">
                <a:pos x="connsiteX3" y="connsiteY3"/>
              </a:cxn>
            </a:cxnLst>
            <a:rect l="l" t="t" r="r" b="b"/>
            <a:pathLst>
              <a:path w="123576" h="48593">
                <a:moveTo>
                  <a:pt x="0" y="0"/>
                </a:moveTo>
                <a:lnTo>
                  <a:pt x="123576" y="0"/>
                </a:lnTo>
                <a:lnTo>
                  <a:pt x="123576" y="48593"/>
                </a:lnTo>
                <a:lnTo>
                  <a:pt x="0" y="4859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7" name="Freeform: Shape 586">
            <a:extLst>
              <a:ext uri="{FF2B5EF4-FFF2-40B4-BE49-F238E27FC236}">
                <a16:creationId xmlns:a16="http://schemas.microsoft.com/office/drawing/2014/main" id="{40142C58-9007-C480-E09E-50F59B994EEF}"/>
              </a:ext>
            </a:extLst>
          </p:cNvPr>
          <p:cNvSpPr/>
          <p:nvPr userDrawn="1"/>
        </p:nvSpPr>
        <p:spPr>
          <a:xfrm>
            <a:off x="4106394" y="5757451"/>
            <a:ext cx="76784" cy="123068"/>
          </a:xfrm>
          <a:custGeom>
            <a:avLst/>
            <a:gdLst>
              <a:gd name="connsiteX0" fmla="*/ 0 w 74145"/>
              <a:gd name="connsiteY0" fmla="*/ 0 h 121482"/>
              <a:gd name="connsiteX1" fmla="*/ 74146 w 74145"/>
              <a:gd name="connsiteY1" fmla="*/ 0 h 121482"/>
              <a:gd name="connsiteX2" fmla="*/ 74146 w 74145"/>
              <a:gd name="connsiteY2" fmla="*/ 121483 h 121482"/>
              <a:gd name="connsiteX3" fmla="*/ 0 w 74145"/>
              <a:gd name="connsiteY3" fmla="*/ 121483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3"/>
                </a:lnTo>
                <a:lnTo>
                  <a:pt x="0" y="12148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588" name="Freeform: Shape 587">
            <a:extLst>
              <a:ext uri="{FF2B5EF4-FFF2-40B4-BE49-F238E27FC236}">
                <a16:creationId xmlns:a16="http://schemas.microsoft.com/office/drawing/2014/main" id="{A23FDCCC-D180-69E4-C1B3-A46898391E4B}"/>
              </a:ext>
            </a:extLst>
          </p:cNvPr>
          <p:cNvSpPr/>
          <p:nvPr userDrawn="1"/>
        </p:nvSpPr>
        <p:spPr>
          <a:xfrm>
            <a:off x="3876039" y="5281019"/>
            <a:ext cx="409476" cy="476387"/>
          </a:xfrm>
          <a:custGeom>
            <a:avLst/>
            <a:gdLst>
              <a:gd name="connsiteX0" fmla="*/ 0 w 395401"/>
              <a:gd name="connsiteY0" fmla="*/ 0 h 473717"/>
              <a:gd name="connsiteX1" fmla="*/ 395401 w 395401"/>
              <a:gd name="connsiteY1" fmla="*/ 0 h 473717"/>
              <a:gd name="connsiteX2" fmla="*/ 395401 w 395401"/>
              <a:gd name="connsiteY2" fmla="*/ 473718 h 473717"/>
              <a:gd name="connsiteX3" fmla="*/ 0 w 395401"/>
              <a:gd name="connsiteY3" fmla="*/ 473718 h 473717"/>
            </a:gdLst>
            <a:ahLst/>
            <a:cxnLst>
              <a:cxn ang="0">
                <a:pos x="connsiteX0" y="connsiteY0"/>
              </a:cxn>
              <a:cxn ang="0">
                <a:pos x="connsiteX1" y="connsiteY1"/>
              </a:cxn>
              <a:cxn ang="0">
                <a:pos x="connsiteX2" y="connsiteY2"/>
              </a:cxn>
              <a:cxn ang="0">
                <a:pos x="connsiteX3" y="connsiteY3"/>
              </a:cxn>
            </a:cxnLst>
            <a:rect l="l" t="t" r="r" b="b"/>
            <a:pathLst>
              <a:path w="395401" h="473717">
                <a:moveTo>
                  <a:pt x="0" y="0"/>
                </a:moveTo>
                <a:lnTo>
                  <a:pt x="395401" y="0"/>
                </a:lnTo>
                <a:lnTo>
                  <a:pt x="395401" y="473718"/>
                </a:lnTo>
                <a:lnTo>
                  <a:pt x="0" y="473718"/>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589" name="Freeform: Shape 588">
            <a:extLst>
              <a:ext uri="{FF2B5EF4-FFF2-40B4-BE49-F238E27FC236}">
                <a16:creationId xmlns:a16="http://schemas.microsoft.com/office/drawing/2014/main" id="{CDD870BE-F3DA-0E95-11FE-5C6EE10AB02A}"/>
              </a:ext>
            </a:extLst>
          </p:cNvPr>
          <p:cNvSpPr/>
          <p:nvPr userDrawn="1"/>
        </p:nvSpPr>
        <p:spPr>
          <a:xfrm>
            <a:off x="3632908" y="5880477"/>
            <a:ext cx="511856" cy="283034"/>
          </a:xfrm>
          <a:custGeom>
            <a:avLst/>
            <a:gdLst>
              <a:gd name="connsiteX0" fmla="*/ 0 w 494262"/>
              <a:gd name="connsiteY0" fmla="*/ 279388 h 279388"/>
              <a:gd name="connsiteX1" fmla="*/ 494262 w 494262"/>
              <a:gd name="connsiteY1" fmla="*/ 279388 h 279388"/>
              <a:gd name="connsiteX2" fmla="*/ 494262 w 494262"/>
              <a:gd name="connsiteY2" fmla="*/ 0 h 279388"/>
            </a:gdLst>
            <a:ahLst/>
            <a:cxnLst>
              <a:cxn ang="0">
                <a:pos x="connsiteX0" y="connsiteY0"/>
              </a:cxn>
              <a:cxn ang="0">
                <a:pos x="connsiteX1" y="connsiteY1"/>
              </a:cxn>
              <a:cxn ang="0">
                <a:pos x="connsiteX2" y="connsiteY2"/>
              </a:cxn>
            </a:cxnLst>
            <a:rect l="l" t="t" r="r" b="b"/>
            <a:pathLst>
              <a:path w="494262" h="279388">
                <a:moveTo>
                  <a:pt x="0" y="279388"/>
                </a:moveTo>
                <a:lnTo>
                  <a:pt x="494262" y="279388"/>
                </a:lnTo>
                <a:lnTo>
                  <a:pt x="494262" y="0"/>
                </a:lnTo>
              </a:path>
            </a:pathLst>
          </a:custGeom>
          <a:noFill/>
          <a:ln w="25400" cap="flat">
            <a:solidFill>
              <a:schemeClr val="bg1">
                <a:lumMod val="85000"/>
              </a:schemeClr>
            </a:solidFill>
            <a:prstDash val="solid"/>
            <a:miter/>
          </a:ln>
        </p:spPr>
        <p:txBody>
          <a:bodyPr rtlCol="0" anchor="ctr"/>
          <a:lstStyle/>
          <a:p>
            <a:endParaRPr lang="en-GB" sz="600"/>
          </a:p>
        </p:txBody>
      </p:sp>
      <p:sp>
        <p:nvSpPr>
          <p:cNvPr id="590" name="Freeform: Shape 589">
            <a:extLst>
              <a:ext uri="{FF2B5EF4-FFF2-40B4-BE49-F238E27FC236}">
                <a16:creationId xmlns:a16="http://schemas.microsoft.com/office/drawing/2014/main" id="{2D308D24-B021-FC54-A3BF-1C5B8A3BBD54}"/>
              </a:ext>
            </a:extLst>
          </p:cNvPr>
          <p:cNvSpPr/>
          <p:nvPr userDrawn="1"/>
        </p:nvSpPr>
        <p:spPr>
          <a:xfrm>
            <a:off x="1173585" y="3102154"/>
            <a:ext cx="0" cy="543559"/>
          </a:xfrm>
          <a:custGeom>
            <a:avLst/>
            <a:gdLst>
              <a:gd name="connsiteX0" fmla="*/ 0 w 4358"/>
              <a:gd name="connsiteY0" fmla="*/ 0 h 595157"/>
              <a:gd name="connsiteX1" fmla="*/ 0 w 4358"/>
              <a:gd name="connsiteY1" fmla="*/ 595158 h 595157"/>
            </a:gdLst>
            <a:ahLst/>
            <a:cxnLst>
              <a:cxn ang="0">
                <a:pos x="connsiteX0" y="connsiteY0"/>
              </a:cxn>
              <a:cxn ang="0">
                <a:pos x="connsiteX1" y="connsiteY1"/>
              </a:cxn>
            </a:cxnLst>
            <a:rect l="l" t="t" r="r" b="b"/>
            <a:pathLst>
              <a:path w="4358" h="595157">
                <a:moveTo>
                  <a:pt x="0" y="0"/>
                </a:moveTo>
                <a:lnTo>
                  <a:pt x="0" y="595158"/>
                </a:lnTo>
              </a:path>
            </a:pathLst>
          </a:custGeom>
          <a:ln w="25400" cap="flat">
            <a:solidFill>
              <a:schemeClr val="bg1">
                <a:lumMod val="85000"/>
              </a:schemeClr>
            </a:solidFill>
            <a:prstDash val="solid"/>
            <a:miter/>
          </a:ln>
        </p:spPr>
        <p:txBody>
          <a:bodyPr rtlCol="0" anchor="ctr"/>
          <a:lstStyle/>
          <a:p>
            <a:endParaRPr lang="en-GB" sz="600"/>
          </a:p>
        </p:txBody>
      </p:sp>
      <p:sp>
        <p:nvSpPr>
          <p:cNvPr id="591" name="Freeform: Shape 590">
            <a:extLst>
              <a:ext uri="{FF2B5EF4-FFF2-40B4-BE49-F238E27FC236}">
                <a16:creationId xmlns:a16="http://schemas.microsoft.com/office/drawing/2014/main" id="{52FE4DCD-39D9-2C99-F20C-07C5A1412286}"/>
              </a:ext>
            </a:extLst>
          </p:cNvPr>
          <p:cNvSpPr/>
          <p:nvPr userDrawn="1"/>
        </p:nvSpPr>
        <p:spPr>
          <a:xfrm>
            <a:off x="1173585" y="3700819"/>
            <a:ext cx="0" cy="67945"/>
          </a:xfrm>
          <a:custGeom>
            <a:avLst/>
            <a:gdLst>
              <a:gd name="connsiteX0" fmla="*/ 0 w 4358"/>
              <a:gd name="connsiteY0" fmla="*/ 0 h 36466"/>
              <a:gd name="connsiteX1" fmla="*/ 0 w 4358"/>
              <a:gd name="connsiteY1" fmla="*/ 36466 h 36466"/>
            </a:gdLst>
            <a:ahLst/>
            <a:cxnLst>
              <a:cxn ang="0">
                <a:pos x="connsiteX0" y="connsiteY0"/>
              </a:cxn>
              <a:cxn ang="0">
                <a:pos x="connsiteX1" y="connsiteY1"/>
              </a:cxn>
            </a:cxnLst>
            <a:rect l="l" t="t" r="r" b="b"/>
            <a:pathLst>
              <a:path w="4358" h="36466">
                <a:moveTo>
                  <a:pt x="0" y="0"/>
                </a:moveTo>
                <a:lnTo>
                  <a:pt x="0" y="36466"/>
                </a:lnTo>
              </a:path>
            </a:pathLst>
          </a:custGeom>
          <a:ln w="25400" cap="flat">
            <a:solidFill>
              <a:schemeClr val="bg1">
                <a:lumMod val="85000"/>
              </a:schemeClr>
            </a:solidFill>
            <a:prstDash val="solid"/>
            <a:miter/>
          </a:ln>
        </p:spPr>
        <p:txBody>
          <a:bodyPr rtlCol="0" anchor="ctr"/>
          <a:lstStyle/>
          <a:p>
            <a:endParaRPr lang="en-GB" sz="600"/>
          </a:p>
        </p:txBody>
      </p:sp>
      <p:sp>
        <p:nvSpPr>
          <p:cNvPr id="592" name="Freeform: Shape 591">
            <a:extLst>
              <a:ext uri="{FF2B5EF4-FFF2-40B4-BE49-F238E27FC236}">
                <a16:creationId xmlns:a16="http://schemas.microsoft.com/office/drawing/2014/main" id="{B0FBA0F7-D178-A2D1-0CC9-38A0DC412032}"/>
              </a:ext>
            </a:extLst>
          </p:cNvPr>
          <p:cNvSpPr/>
          <p:nvPr userDrawn="1"/>
        </p:nvSpPr>
        <p:spPr>
          <a:xfrm>
            <a:off x="1173585" y="3816632"/>
            <a:ext cx="0" cy="1087119"/>
          </a:xfrm>
          <a:custGeom>
            <a:avLst/>
            <a:gdLst>
              <a:gd name="connsiteX0" fmla="*/ 0 w 4358"/>
              <a:gd name="connsiteY0" fmla="*/ 0 h 1093171"/>
              <a:gd name="connsiteX1" fmla="*/ 0 w 4358"/>
              <a:gd name="connsiteY1" fmla="*/ 1093172 h 1093171"/>
            </a:gdLst>
            <a:ahLst/>
            <a:cxnLst>
              <a:cxn ang="0">
                <a:pos x="connsiteX0" y="connsiteY0"/>
              </a:cxn>
              <a:cxn ang="0">
                <a:pos x="connsiteX1" y="connsiteY1"/>
              </a:cxn>
            </a:cxnLst>
            <a:rect l="l" t="t" r="r" b="b"/>
            <a:pathLst>
              <a:path w="4358" h="1093171">
                <a:moveTo>
                  <a:pt x="0" y="0"/>
                </a:moveTo>
                <a:lnTo>
                  <a:pt x="0" y="1093172"/>
                </a:lnTo>
              </a:path>
            </a:pathLst>
          </a:custGeom>
          <a:ln w="25400" cap="flat">
            <a:solidFill>
              <a:schemeClr val="bg1">
                <a:lumMod val="85000"/>
              </a:schemeClr>
            </a:solidFill>
            <a:prstDash val="solid"/>
            <a:miter/>
          </a:ln>
        </p:spPr>
        <p:txBody>
          <a:bodyPr rtlCol="0" anchor="ctr"/>
          <a:lstStyle/>
          <a:p>
            <a:endParaRPr lang="en-GB" sz="600"/>
          </a:p>
        </p:txBody>
      </p:sp>
      <p:sp>
        <p:nvSpPr>
          <p:cNvPr id="593" name="Freeform: Shape 592">
            <a:extLst>
              <a:ext uri="{FF2B5EF4-FFF2-40B4-BE49-F238E27FC236}">
                <a16:creationId xmlns:a16="http://schemas.microsoft.com/office/drawing/2014/main" id="{6B3B07F9-A23B-E4A8-C343-CF0254B8FF27}"/>
              </a:ext>
            </a:extLst>
          </p:cNvPr>
          <p:cNvSpPr/>
          <p:nvPr userDrawn="1"/>
        </p:nvSpPr>
        <p:spPr>
          <a:xfrm>
            <a:off x="1173585" y="3816633"/>
            <a:ext cx="764668" cy="1401983"/>
          </a:xfrm>
          <a:custGeom>
            <a:avLst/>
            <a:gdLst>
              <a:gd name="connsiteX0" fmla="*/ 0 w 803137"/>
              <a:gd name="connsiteY0" fmla="*/ 1117468 h 1481873"/>
              <a:gd name="connsiteX1" fmla="*/ 0 w 803137"/>
              <a:gd name="connsiteY1" fmla="*/ 1481874 h 1481873"/>
              <a:gd name="connsiteX2" fmla="*/ 803138 w 803137"/>
              <a:gd name="connsiteY2" fmla="*/ 1481874 h 1481873"/>
              <a:gd name="connsiteX3" fmla="*/ 803138 w 803137"/>
              <a:gd name="connsiteY3" fmla="*/ 0 h 1481873"/>
              <a:gd name="connsiteX0" fmla="*/ 0 w 803138"/>
              <a:gd name="connsiteY0" fmla="*/ 1193656 h 1481874"/>
              <a:gd name="connsiteX1" fmla="*/ 0 w 803138"/>
              <a:gd name="connsiteY1" fmla="*/ 1481874 h 1481874"/>
              <a:gd name="connsiteX2" fmla="*/ 803138 w 803138"/>
              <a:gd name="connsiteY2" fmla="*/ 1481874 h 1481874"/>
              <a:gd name="connsiteX3" fmla="*/ 803138 w 803138"/>
              <a:gd name="connsiteY3" fmla="*/ 0 h 1481874"/>
              <a:gd name="connsiteX0" fmla="*/ 0 w 803138"/>
              <a:gd name="connsiteY0" fmla="*/ 1226908 h 1481874"/>
              <a:gd name="connsiteX1" fmla="*/ 0 w 803138"/>
              <a:gd name="connsiteY1" fmla="*/ 1481874 h 1481874"/>
              <a:gd name="connsiteX2" fmla="*/ 803138 w 803138"/>
              <a:gd name="connsiteY2" fmla="*/ 1481874 h 1481874"/>
              <a:gd name="connsiteX3" fmla="*/ 803138 w 803138"/>
              <a:gd name="connsiteY3" fmla="*/ 0 h 1481874"/>
            </a:gdLst>
            <a:ahLst/>
            <a:cxnLst>
              <a:cxn ang="0">
                <a:pos x="connsiteX0" y="connsiteY0"/>
              </a:cxn>
              <a:cxn ang="0">
                <a:pos x="connsiteX1" y="connsiteY1"/>
              </a:cxn>
              <a:cxn ang="0">
                <a:pos x="connsiteX2" y="connsiteY2"/>
              </a:cxn>
              <a:cxn ang="0">
                <a:pos x="connsiteX3" y="connsiteY3"/>
              </a:cxn>
            </a:cxnLst>
            <a:rect l="l" t="t" r="r" b="b"/>
            <a:pathLst>
              <a:path w="803138" h="1481874">
                <a:moveTo>
                  <a:pt x="0" y="1226908"/>
                </a:moveTo>
                <a:lnTo>
                  <a:pt x="0" y="1481874"/>
                </a:lnTo>
                <a:lnTo>
                  <a:pt x="803138" y="1481874"/>
                </a:lnTo>
                <a:lnTo>
                  <a:pt x="803138" y="0"/>
                </a:lnTo>
              </a:path>
            </a:pathLst>
          </a:custGeom>
          <a:noFill/>
          <a:ln w="25400" cap="flat">
            <a:solidFill>
              <a:schemeClr val="bg1">
                <a:lumMod val="85000"/>
              </a:schemeClr>
            </a:solidFill>
            <a:prstDash val="solid"/>
            <a:miter/>
          </a:ln>
        </p:spPr>
        <p:txBody>
          <a:bodyPr rtlCol="0" anchor="ctr"/>
          <a:lstStyle/>
          <a:p>
            <a:endParaRPr lang="en-GB" sz="600"/>
          </a:p>
        </p:txBody>
      </p:sp>
      <p:sp>
        <p:nvSpPr>
          <p:cNvPr id="594" name="Freeform: Shape 593">
            <a:extLst>
              <a:ext uri="{FF2B5EF4-FFF2-40B4-BE49-F238E27FC236}">
                <a16:creationId xmlns:a16="http://schemas.microsoft.com/office/drawing/2014/main" id="{AA52DD7E-1CC1-F870-F24A-8264F1B31858}"/>
              </a:ext>
            </a:extLst>
          </p:cNvPr>
          <p:cNvSpPr/>
          <p:nvPr userDrawn="1"/>
        </p:nvSpPr>
        <p:spPr>
          <a:xfrm>
            <a:off x="665503" y="4936401"/>
            <a:ext cx="106968" cy="451888"/>
          </a:xfrm>
          <a:custGeom>
            <a:avLst/>
            <a:gdLst>
              <a:gd name="connsiteX0" fmla="*/ 0 w 86481"/>
              <a:gd name="connsiteY0" fmla="*/ 461591 h 461590"/>
              <a:gd name="connsiteX1" fmla="*/ 0 w 86481"/>
              <a:gd name="connsiteY1" fmla="*/ 0 h 461590"/>
              <a:gd name="connsiteX2" fmla="*/ 86482 w 86481"/>
              <a:gd name="connsiteY2" fmla="*/ 0 h 461590"/>
            </a:gdLst>
            <a:ahLst/>
            <a:cxnLst>
              <a:cxn ang="0">
                <a:pos x="connsiteX0" y="connsiteY0"/>
              </a:cxn>
              <a:cxn ang="0">
                <a:pos x="connsiteX1" y="connsiteY1"/>
              </a:cxn>
              <a:cxn ang="0">
                <a:pos x="connsiteX2" y="connsiteY2"/>
              </a:cxn>
            </a:cxnLst>
            <a:rect l="l" t="t" r="r" b="b"/>
            <a:pathLst>
              <a:path w="86481" h="461590">
                <a:moveTo>
                  <a:pt x="0" y="461591"/>
                </a:moveTo>
                <a:lnTo>
                  <a:pt x="0" y="0"/>
                </a:lnTo>
                <a:lnTo>
                  <a:pt x="86482" y="0"/>
                </a:lnTo>
              </a:path>
            </a:pathLst>
          </a:custGeom>
          <a:noFill/>
          <a:ln w="25400" cap="flat">
            <a:solidFill>
              <a:schemeClr val="bg1">
                <a:lumMod val="85000"/>
              </a:schemeClr>
            </a:solidFill>
            <a:prstDash val="solid"/>
            <a:miter/>
          </a:ln>
        </p:spPr>
        <p:txBody>
          <a:bodyPr rtlCol="0" anchor="ctr"/>
          <a:lstStyle/>
          <a:p>
            <a:endParaRPr lang="en-GB" sz="600"/>
          </a:p>
        </p:txBody>
      </p:sp>
      <p:sp>
        <p:nvSpPr>
          <p:cNvPr id="595" name="Freeform: Shape 594">
            <a:extLst>
              <a:ext uri="{FF2B5EF4-FFF2-40B4-BE49-F238E27FC236}">
                <a16:creationId xmlns:a16="http://schemas.microsoft.com/office/drawing/2014/main" id="{C550BB38-657D-87EF-7B3C-9D68EA719ED5}"/>
              </a:ext>
            </a:extLst>
          </p:cNvPr>
          <p:cNvSpPr/>
          <p:nvPr userDrawn="1"/>
        </p:nvSpPr>
        <p:spPr>
          <a:xfrm>
            <a:off x="846398" y="4936401"/>
            <a:ext cx="66729" cy="0"/>
          </a:xfrm>
          <a:custGeom>
            <a:avLst/>
            <a:gdLst>
              <a:gd name="connsiteX0" fmla="*/ 0 w 98861"/>
              <a:gd name="connsiteY0" fmla="*/ 0 h 4285"/>
              <a:gd name="connsiteX1" fmla="*/ 98861 w 98861"/>
              <a:gd name="connsiteY1" fmla="*/ 0 h 4285"/>
            </a:gdLst>
            <a:ahLst/>
            <a:cxnLst>
              <a:cxn ang="0">
                <a:pos x="connsiteX0" y="connsiteY0"/>
              </a:cxn>
              <a:cxn ang="0">
                <a:pos x="connsiteX1" y="connsiteY1"/>
              </a:cxn>
            </a:cxnLst>
            <a:rect l="l" t="t" r="r" b="b"/>
            <a:pathLst>
              <a:path w="98861" h="4285">
                <a:moveTo>
                  <a:pt x="0" y="0"/>
                </a:moveTo>
                <a:lnTo>
                  <a:pt x="98861" y="0"/>
                </a:lnTo>
              </a:path>
            </a:pathLst>
          </a:custGeom>
          <a:ln w="25400" cap="flat">
            <a:solidFill>
              <a:schemeClr val="bg1">
                <a:lumMod val="85000"/>
              </a:schemeClr>
            </a:solidFill>
            <a:prstDash val="solid"/>
            <a:miter/>
          </a:ln>
        </p:spPr>
        <p:txBody>
          <a:bodyPr rtlCol="0" anchor="ctr"/>
          <a:lstStyle/>
          <a:p>
            <a:endParaRPr lang="en-GB" sz="600"/>
          </a:p>
        </p:txBody>
      </p:sp>
      <p:sp>
        <p:nvSpPr>
          <p:cNvPr id="596" name="Freeform: Shape 595">
            <a:extLst>
              <a:ext uri="{FF2B5EF4-FFF2-40B4-BE49-F238E27FC236}">
                <a16:creationId xmlns:a16="http://schemas.microsoft.com/office/drawing/2014/main" id="{1CBDF6FB-30C2-ADE5-B4D2-BC9F48CE5F84}"/>
              </a:ext>
            </a:extLst>
          </p:cNvPr>
          <p:cNvSpPr/>
          <p:nvPr userDrawn="1"/>
        </p:nvSpPr>
        <p:spPr>
          <a:xfrm>
            <a:off x="970473" y="4936401"/>
            <a:ext cx="66729" cy="0"/>
          </a:xfrm>
          <a:custGeom>
            <a:avLst/>
            <a:gdLst>
              <a:gd name="connsiteX0" fmla="*/ 0 w 61766"/>
              <a:gd name="connsiteY0" fmla="*/ 0 h 4285"/>
              <a:gd name="connsiteX1" fmla="*/ 61766 w 61766"/>
              <a:gd name="connsiteY1" fmla="*/ 0 h 4285"/>
            </a:gdLst>
            <a:ahLst/>
            <a:cxnLst>
              <a:cxn ang="0">
                <a:pos x="connsiteX0" y="connsiteY0"/>
              </a:cxn>
              <a:cxn ang="0">
                <a:pos x="connsiteX1" y="connsiteY1"/>
              </a:cxn>
            </a:cxnLst>
            <a:rect l="l" t="t" r="r" b="b"/>
            <a:pathLst>
              <a:path w="61766" h="4285">
                <a:moveTo>
                  <a:pt x="0" y="0"/>
                </a:moveTo>
                <a:lnTo>
                  <a:pt x="61766" y="0"/>
                </a:lnTo>
              </a:path>
            </a:pathLst>
          </a:custGeom>
          <a:ln w="25400" cap="flat">
            <a:solidFill>
              <a:schemeClr val="bg1">
                <a:lumMod val="85000"/>
              </a:schemeClr>
            </a:solidFill>
            <a:prstDash val="solid"/>
            <a:miter/>
          </a:ln>
        </p:spPr>
        <p:txBody>
          <a:bodyPr rtlCol="0" anchor="ctr"/>
          <a:lstStyle/>
          <a:p>
            <a:endParaRPr lang="en-GB" sz="600"/>
          </a:p>
        </p:txBody>
      </p:sp>
      <p:sp>
        <p:nvSpPr>
          <p:cNvPr id="597" name="Freeform: Shape 596">
            <a:extLst>
              <a:ext uri="{FF2B5EF4-FFF2-40B4-BE49-F238E27FC236}">
                <a16:creationId xmlns:a16="http://schemas.microsoft.com/office/drawing/2014/main" id="{E46ECD6E-E0BA-9DE9-85F1-BABCAB62EB9B}"/>
              </a:ext>
            </a:extLst>
          </p:cNvPr>
          <p:cNvSpPr/>
          <p:nvPr userDrawn="1"/>
        </p:nvSpPr>
        <p:spPr>
          <a:xfrm>
            <a:off x="1100837" y="3816632"/>
            <a:ext cx="747855" cy="1119769"/>
          </a:xfrm>
          <a:custGeom>
            <a:avLst/>
            <a:gdLst>
              <a:gd name="connsiteX0" fmla="*/ 0 w 778422"/>
              <a:gd name="connsiteY0" fmla="*/ 1105342 h 1105341"/>
              <a:gd name="connsiteX1" fmla="*/ 778423 w 778422"/>
              <a:gd name="connsiteY1" fmla="*/ 1105342 h 1105341"/>
              <a:gd name="connsiteX2" fmla="*/ 778423 w 778422"/>
              <a:gd name="connsiteY2" fmla="*/ 0 h 1105341"/>
            </a:gdLst>
            <a:ahLst/>
            <a:cxnLst>
              <a:cxn ang="0">
                <a:pos x="connsiteX0" y="connsiteY0"/>
              </a:cxn>
              <a:cxn ang="0">
                <a:pos x="connsiteX1" y="connsiteY1"/>
              </a:cxn>
              <a:cxn ang="0">
                <a:pos x="connsiteX2" y="connsiteY2"/>
              </a:cxn>
            </a:cxnLst>
            <a:rect l="l" t="t" r="r" b="b"/>
            <a:pathLst>
              <a:path w="778422" h="1105341">
                <a:moveTo>
                  <a:pt x="0" y="1105342"/>
                </a:moveTo>
                <a:lnTo>
                  <a:pt x="778423" y="1105342"/>
                </a:lnTo>
                <a:lnTo>
                  <a:pt x="778423" y="0"/>
                </a:lnTo>
              </a:path>
            </a:pathLst>
          </a:custGeom>
          <a:noFill/>
          <a:ln w="25400" cap="flat">
            <a:solidFill>
              <a:schemeClr val="bg1">
                <a:lumMod val="85000"/>
              </a:schemeClr>
            </a:solidFill>
            <a:prstDash val="solid"/>
            <a:miter/>
          </a:ln>
        </p:spPr>
        <p:txBody>
          <a:bodyPr rtlCol="0" anchor="ctr"/>
          <a:lstStyle/>
          <a:p>
            <a:endParaRPr lang="en-GB" sz="600"/>
          </a:p>
        </p:txBody>
      </p:sp>
      <p:sp>
        <p:nvSpPr>
          <p:cNvPr id="598" name="Freeform: Shape 597">
            <a:extLst>
              <a:ext uri="{FF2B5EF4-FFF2-40B4-BE49-F238E27FC236}">
                <a16:creationId xmlns:a16="http://schemas.microsoft.com/office/drawing/2014/main" id="{25724DB2-41F0-01B6-7CD6-FAA1190ADF20}"/>
              </a:ext>
            </a:extLst>
          </p:cNvPr>
          <p:cNvSpPr/>
          <p:nvPr userDrawn="1"/>
        </p:nvSpPr>
        <p:spPr>
          <a:xfrm>
            <a:off x="1938254" y="3700819"/>
            <a:ext cx="0" cy="67945"/>
          </a:xfrm>
          <a:custGeom>
            <a:avLst/>
            <a:gdLst>
              <a:gd name="connsiteX0" fmla="*/ 0 w 4358"/>
              <a:gd name="connsiteY0" fmla="*/ 36466 h 36466"/>
              <a:gd name="connsiteX1" fmla="*/ 0 w 4358"/>
              <a:gd name="connsiteY1" fmla="*/ 0 h 36466"/>
            </a:gdLst>
            <a:ahLst/>
            <a:cxnLst>
              <a:cxn ang="0">
                <a:pos x="connsiteX0" y="connsiteY0"/>
              </a:cxn>
              <a:cxn ang="0">
                <a:pos x="connsiteX1" y="connsiteY1"/>
              </a:cxn>
            </a:cxnLst>
            <a:rect l="l" t="t" r="r" b="b"/>
            <a:pathLst>
              <a:path w="4358" h="36466">
                <a:moveTo>
                  <a:pt x="0" y="36466"/>
                </a:moveTo>
                <a:lnTo>
                  <a:pt x="0" y="0"/>
                </a:lnTo>
              </a:path>
            </a:pathLst>
          </a:custGeom>
          <a:ln w="25400" cap="flat">
            <a:solidFill>
              <a:schemeClr val="bg1">
                <a:lumMod val="85000"/>
              </a:schemeClr>
            </a:solidFill>
            <a:prstDash val="solid"/>
            <a:miter/>
          </a:ln>
        </p:spPr>
        <p:txBody>
          <a:bodyPr rtlCol="0" anchor="ctr"/>
          <a:lstStyle/>
          <a:p>
            <a:endParaRPr lang="en-GB" sz="600"/>
          </a:p>
        </p:txBody>
      </p:sp>
      <p:sp>
        <p:nvSpPr>
          <p:cNvPr id="599" name="Freeform: Shape 598">
            <a:extLst>
              <a:ext uri="{FF2B5EF4-FFF2-40B4-BE49-F238E27FC236}">
                <a16:creationId xmlns:a16="http://schemas.microsoft.com/office/drawing/2014/main" id="{E8EADC2E-0F65-BF07-03DB-D5C05A0A506F}"/>
              </a:ext>
            </a:extLst>
          </p:cNvPr>
          <p:cNvSpPr/>
          <p:nvPr userDrawn="1"/>
        </p:nvSpPr>
        <p:spPr>
          <a:xfrm>
            <a:off x="1848697" y="3700819"/>
            <a:ext cx="0" cy="67945"/>
          </a:xfrm>
          <a:custGeom>
            <a:avLst/>
            <a:gdLst>
              <a:gd name="connsiteX0" fmla="*/ 0 w 4358"/>
              <a:gd name="connsiteY0" fmla="*/ 36466 h 36466"/>
              <a:gd name="connsiteX1" fmla="*/ 0 w 4358"/>
              <a:gd name="connsiteY1" fmla="*/ 0 h 36466"/>
            </a:gdLst>
            <a:ahLst/>
            <a:cxnLst>
              <a:cxn ang="0">
                <a:pos x="connsiteX0" y="connsiteY0"/>
              </a:cxn>
              <a:cxn ang="0">
                <a:pos x="connsiteX1" y="connsiteY1"/>
              </a:cxn>
            </a:cxnLst>
            <a:rect l="l" t="t" r="r" b="b"/>
            <a:pathLst>
              <a:path w="4358" h="36466">
                <a:moveTo>
                  <a:pt x="0" y="36466"/>
                </a:moveTo>
                <a:lnTo>
                  <a:pt x="0" y="0"/>
                </a:lnTo>
              </a:path>
            </a:pathLst>
          </a:custGeom>
          <a:ln w="25400" cap="flat">
            <a:solidFill>
              <a:schemeClr val="bg1">
                <a:lumMod val="85000"/>
              </a:schemeClr>
            </a:solidFill>
            <a:prstDash val="solid"/>
            <a:miter/>
          </a:ln>
        </p:spPr>
        <p:txBody>
          <a:bodyPr rtlCol="0" anchor="ctr"/>
          <a:lstStyle/>
          <a:p>
            <a:endParaRPr lang="en-GB" sz="600"/>
          </a:p>
        </p:txBody>
      </p:sp>
      <p:sp>
        <p:nvSpPr>
          <p:cNvPr id="600" name="Freeform: Shape 599">
            <a:extLst>
              <a:ext uri="{FF2B5EF4-FFF2-40B4-BE49-F238E27FC236}">
                <a16:creationId xmlns:a16="http://schemas.microsoft.com/office/drawing/2014/main" id="{B9930477-BA0C-066D-AFA3-2451A69E9937}"/>
              </a:ext>
            </a:extLst>
          </p:cNvPr>
          <p:cNvSpPr/>
          <p:nvPr userDrawn="1"/>
        </p:nvSpPr>
        <p:spPr>
          <a:xfrm>
            <a:off x="1848697" y="2918306"/>
            <a:ext cx="0" cy="747394"/>
          </a:xfrm>
          <a:custGeom>
            <a:avLst/>
            <a:gdLst>
              <a:gd name="connsiteX0" fmla="*/ 0 w 4358"/>
              <a:gd name="connsiteY0" fmla="*/ 838123 h 838122"/>
              <a:gd name="connsiteX1" fmla="*/ 0 w 4358"/>
              <a:gd name="connsiteY1" fmla="*/ 0 h 838122"/>
            </a:gdLst>
            <a:ahLst/>
            <a:cxnLst>
              <a:cxn ang="0">
                <a:pos x="connsiteX0" y="connsiteY0"/>
              </a:cxn>
              <a:cxn ang="0">
                <a:pos x="connsiteX1" y="connsiteY1"/>
              </a:cxn>
            </a:cxnLst>
            <a:rect l="l" t="t" r="r" b="b"/>
            <a:pathLst>
              <a:path w="4358" h="838122">
                <a:moveTo>
                  <a:pt x="0" y="838123"/>
                </a:moveTo>
                <a:lnTo>
                  <a:pt x="0" y="0"/>
                </a:lnTo>
              </a:path>
            </a:pathLst>
          </a:custGeom>
          <a:ln w="25400" cap="flat">
            <a:solidFill>
              <a:schemeClr val="bg1">
                <a:lumMod val="85000"/>
              </a:schemeClr>
            </a:solidFill>
            <a:prstDash val="solid"/>
            <a:miter/>
          </a:ln>
        </p:spPr>
        <p:txBody>
          <a:bodyPr rtlCol="0" anchor="ctr"/>
          <a:lstStyle/>
          <a:p>
            <a:endParaRPr lang="en-GB" sz="600"/>
          </a:p>
        </p:txBody>
      </p:sp>
      <p:sp>
        <p:nvSpPr>
          <p:cNvPr id="601" name="Freeform: Shape 600">
            <a:extLst>
              <a:ext uri="{FF2B5EF4-FFF2-40B4-BE49-F238E27FC236}">
                <a16:creationId xmlns:a16="http://schemas.microsoft.com/office/drawing/2014/main" id="{B340668A-30B5-F492-3623-F5A0A46A4262}"/>
              </a:ext>
            </a:extLst>
          </p:cNvPr>
          <p:cNvSpPr/>
          <p:nvPr userDrawn="1"/>
        </p:nvSpPr>
        <p:spPr>
          <a:xfrm>
            <a:off x="1938254" y="2918306"/>
            <a:ext cx="0" cy="747394"/>
          </a:xfrm>
          <a:custGeom>
            <a:avLst/>
            <a:gdLst>
              <a:gd name="connsiteX0" fmla="*/ 0 w 4358"/>
              <a:gd name="connsiteY0" fmla="*/ 0 h 850249"/>
              <a:gd name="connsiteX1" fmla="*/ 0 w 4358"/>
              <a:gd name="connsiteY1" fmla="*/ 850250 h 850249"/>
            </a:gdLst>
            <a:ahLst/>
            <a:cxnLst>
              <a:cxn ang="0">
                <a:pos x="connsiteX0" y="connsiteY0"/>
              </a:cxn>
              <a:cxn ang="0">
                <a:pos x="connsiteX1" y="connsiteY1"/>
              </a:cxn>
            </a:cxnLst>
            <a:rect l="l" t="t" r="r" b="b"/>
            <a:pathLst>
              <a:path w="4358" h="850249">
                <a:moveTo>
                  <a:pt x="0" y="0"/>
                </a:moveTo>
                <a:lnTo>
                  <a:pt x="0" y="850250"/>
                </a:lnTo>
              </a:path>
            </a:pathLst>
          </a:custGeom>
          <a:ln w="25400" cap="flat">
            <a:solidFill>
              <a:schemeClr val="bg1">
                <a:lumMod val="85000"/>
              </a:schemeClr>
            </a:solidFill>
            <a:prstDash val="solid"/>
            <a:miter/>
          </a:ln>
        </p:spPr>
        <p:txBody>
          <a:bodyPr rtlCol="0" anchor="ctr"/>
          <a:lstStyle/>
          <a:p>
            <a:endParaRPr lang="en-GB" sz="600"/>
          </a:p>
        </p:txBody>
      </p:sp>
      <p:sp>
        <p:nvSpPr>
          <p:cNvPr id="602" name="Freeform: Shape 601">
            <a:extLst>
              <a:ext uri="{FF2B5EF4-FFF2-40B4-BE49-F238E27FC236}">
                <a16:creationId xmlns:a16="http://schemas.microsoft.com/office/drawing/2014/main" id="{70528E7B-43A4-07DD-8216-F341BD191516}"/>
              </a:ext>
            </a:extLst>
          </p:cNvPr>
          <p:cNvSpPr/>
          <p:nvPr userDrawn="1"/>
        </p:nvSpPr>
        <p:spPr>
          <a:xfrm>
            <a:off x="1266722" y="4046995"/>
            <a:ext cx="767762" cy="1341291"/>
          </a:xfrm>
          <a:custGeom>
            <a:avLst/>
            <a:gdLst>
              <a:gd name="connsiteX0" fmla="*/ 0 w 741371"/>
              <a:gd name="connsiteY0" fmla="*/ 1324010 h 1324010"/>
              <a:gd name="connsiteX1" fmla="*/ 0 w 741371"/>
              <a:gd name="connsiteY1" fmla="*/ 1287544 h 1324010"/>
              <a:gd name="connsiteX2" fmla="*/ 741372 w 741371"/>
              <a:gd name="connsiteY2" fmla="*/ 1287544 h 1324010"/>
              <a:gd name="connsiteX3" fmla="*/ 741372 w 741371"/>
              <a:gd name="connsiteY3" fmla="*/ 0 h 1324010"/>
              <a:gd name="connsiteX0" fmla="*/ 0 w 741372"/>
              <a:gd name="connsiteY0" fmla="*/ 1361247 h 1361247"/>
              <a:gd name="connsiteX1" fmla="*/ 0 w 741372"/>
              <a:gd name="connsiteY1" fmla="*/ 1287544 h 1361247"/>
              <a:gd name="connsiteX2" fmla="*/ 741372 w 741372"/>
              <a:gd name="connsiteY2" fmla="*/ 1287544 h 1361247"/>
              <a:gd name="connsiteX3" fmla="*/ 741372 w 741372"/>
              <a:gd name="connsiteY3" fmla="*/ 0 h 1361247"/>
            </a:gdLst>
            <a:ahLst/>
            <a:cxnLst>
              <a:cxn ang="0">
                <a:pos x="connsiteX0" y="connsiteY0"/>
              </a:cxn>
              <a:cxn ang="0">
                <a:pos x="connsiteX1" y="connsiteY1"/>
              </a:cxn>
              <a:cxn ang="0">
                <a:pos x="connsiteX2" y="connsiteY2"/>
              </a:cxn>
              <a:cxn ang="0">
                <a:pos x="connsiteX3" y="connsiteY3"/>
              </a:cxn>
            </a:cxnLst>
            <a:rect l="l" t="t" r="r" b="b"/>
            <a:pathLst>
              <a:path w="741372" h="1361247">
                <a:moveTo>
                  <a:pt x="0" y="1361247"/>
                </a:moveTo>
                <a:lnTo>
                  <a:pt x="0" y="1287544"/>
                </a:lnTo>
                <a:lnTo>
                  <a:pt x="741372" y="1287544"/>
                </a:lnTo>
                <a:lnTo>
                  <a:pt x="741372" y="0"/>
                </a:lnTo>
              </a:path>
            </a:pathLst>
          </a:custGeom>
          <a:noFill/>
          <a:ln w="25400" cap="flat">
            <a:solidFill>
              <a:schemeClr val="bg1">
                <a:lumMod val="85000"/>
              </a:schemeClr>
            </a:solidFill>
            <a:prstDash val="solid"/>
            <a:miter/>
          </a:ln>
        </p:spPr>
        <p:txBody>
          <a:bodyPr rtlCol="0" anchor="ctr"/>
          <a:lstStyle/>
          <a:p>
            <a:endParaRPr lang="en-GB" sz="600"/>
          </a:p>
        </p:txBody>
      </p:sp>
      <p:sp>
        <p:nvSpPr>
          <p:cNvPr id="603" name="Freeform: Shape 602">
            <a:extLst>
              <a:ext uri="{FF2B5EF4-FFF2-40B4-BE49-F238E27FC236}">
                <a16:creationId xmlns:a16="http://schemas.microsoft.com/office/drawing/2014/main" id="{0F518713-FA93-5464-D7DB-825B16FF32F1}"/>
              </a:ext>
            </a:extLst>
          </p:cNvPr>
          <p:cNvSpPr/>
          <p:nvPr userDrawn="1"/>
        </p:nvSpPr>
        <p:spPr>
          <a:xfrm>
            <a:off x="1938253" y="4046995"/>
            <a:ext cx="2056437" cy="1144385"/>
          </a:xfrm>
          <a:custGeom>
            <a:avLst/>
            <a:gdLst>
              <a:gd name="connsiteX0" fmla="*/ 0 w 1915195"/>
              <a:gd name="connsiteY0" fmla="*/ 0 h 1129638"/>
              <a:gd name="connsiteX1" fmla="*/ 827853 w 1915195"/>
              <a:gd name="connsiteY1" fmla="*/ 0 h 1129638"/>
              <a:gd name="connsiteX2" fmla="*/ 827853 w 1915195"/>
              <a:gd name="connsiteY2" fmla="*/ 1129638 h 1129638"/>
              <a:gd name="connsiteX3" fmla="*/ 1915195 w 1915195"/>
              <a:gd name="connsiteY3" fmla="*/ 1129638 h 1129638"/>
              <a:gd name="connsiteX0" fmla="*/ 0 w 1784936"/>
              <a:gd name="connsiteY0" fmla="*/ 0 h 1129638"/>
              <a:gd name="connsiteX1" fmla="*/ 827853 w 1784936"/>
              <a:gd name="connsiteY1" fmla="*/ 0 h 1129638"/>
              <a:gd name="connsiteX2" fmla="*/ 827853 w 1784936"/>
              <a:gd name="connsiteY2" fmla="*/ 1129638 h 1129638"/>
              <a:gd name="connsiteX3" fmla="*/ 1784936 w 1784936"/>
              <a:gd name="connsiteY3" fmla="*/ 1129638 h 1129638"/>
            </a:gdLst>
            <a:ahLst/>
            <a:cxnLst>
              <a:cxn ang="0">
                <a:pos x="connsiteX0" y="connsiteY0"/>
              </a:cxn>
              <a:cxn ang="0">
                <a:pos x="connsiteX1" y="connsiteY1"/>
              </a:cxn>
              <a:cxn ang="0">
                <a:pos x="connsiteX2" y="connsiteY2"/>
              </a:cxn>
              <a:cxn ang="0">
                <a:pos x="connsiteX3" y="connsiteY3"/>
              </a:cxn>
            </a:cxnLst>
            <a:rect l="l" t="t" r="r" b="b"/>
            <a:pathLst>
              <a:path w="1784936" h="1129638">
                <a:moveTo>
                  <a:pt x="0" y="0"/>
                </a:moveTo>
                <a:lnTo>
                  <a:pt x="827853" y="0"/>
                </a:lnTo>
                <a:lnTo>
                  <a:pt x="827853" y="1129638"/>
                </a:lnTo>
                <a:lnTo>
                  <a:pt x="1784936" y="1129638"/>
                </a:lnTo>
              </a:path>
            </a:pathLst>
          </a:custGeom>
          <a:noFill/>
          <a:ln w="25400" cap="flat">
            <a:solidFill>
              <a:schemeClr val="bg1">
                <a:lumMod val="85000"/>
              </a:schemeClr>
            </a:solidFill>
            <a:prstDash val="solid"/>
            <a:miter/>
          </a:ln>
        </p:spPr>
        <p:txBody>
          <a:bodyPr rtlCol="0" anchor="ctr"/>
          <a:lstStyle/>
          <a:p>
            <a:endParaRPr lang="en-GB" sz="600"/>
          </a:p>
        </p:txBody>
      </p:sp>
      <p:sp>
        <p:nvSpPr>
          <p:cNvPr id="604" name="Freeform: Shape 603">
            <a:extLst>
              <a:ext uri="{FF2B5EF4-FFF2-40B4-BE49-F238E27FC236}">
                <a16:creationId xmlns:a16="http://schemas.microsoft.com/office/drawing/2014/main" id="{579F1558-FEB4-3AF1-D159-44B0A6585F93}"/>
              </a:ext>
            </a:extLst>
          </p:cNvPr>
          <p:cNvSpPr/>
          <p:nvPr userDrawn="1"/>
        </p:nvSpPr>
        <p:spPr>
          <a:xfrm>
            <a:off x="1848697" y="2789796"/>
            <a:ext cx="0" cy="67945"/>
          </a:xfrm>
          <a:custGeom>
            <a:avLst/>
            <a:gdLst>
              <a:gd name="connsiteX0" fmla="*/ 0 w 4358"/>
              <a:gd name="connsiteY0" fmla="*/ 0 h 24253"/>
              <a:gd name="connsiteX1" fmla="*/ 0 w 4358"/>
              <a:gd name="connsiteY1" fmla="*/ 24254 h 24253"/>
            </a:gdLst>
            <a:ahLst/>
            <a:cxnLst>
              <a:cxn ang="0">
                <a:pos x="connsiteX0" y="connsiteY0"/>
              </a:cxn>
              <a:cxn ang="0">
                <a:pos x="connsiteX1" y="connsiteY1"/>
              </a:cxn>
            </a:cxnLst>
            <a:rect l="l" t="t" r="r" b="b"/>
            <a:pathLst>
              <a:path w="4358" h="24253">
                <a:moveTo>
                  <a:pt x="0" y="0"/>
                </a:moveTo>
                <a:lnTo>
                  <a:pt x="0" y="24254"/>
                </a:lnTo>
              </a:path>
            </a:pathLst>
          </a:custGeom>
          <a:ln w="25400" cap="flat">
            <a:solidFill>
              <a:schemeClr val="bg1">
                <a:lumMod val="85000"/>
              </a:schemeClr>
            </a:solidFill>
            <a:prstDash val="solid"/>
            <a:miter/>
          </a:ln>
        </p:spPr>
        <p:txBody>
          <a:bodyPr rtlCol="0" anchor="ctr"/>
          <a:lstStyle/>
          <a:p>
            <a:endParaRPr lang="en-GB" sz="600"/>
          </a:p>
        </p:txBody>
      </p:sp>
      <p:sp>
        <p:nvSpPr>
          <p:cNvPr id="605" name="Freeform: Shape 604">
            <a:extLst>
              <a:ext uri="{FF2B5EF4-FFF2-40B4-BE49-F238E27FC236}">
                <a16:creationId xmlns:a16="http://schemas.microsoft.com/office/drawing/2014/main" id="{3CF4DEFC-95E9-CF17-2AEC-230EACAFCCBA}"/>
              </a:ext>
            </a:extLst>
          </p:cNvPr>
          <p:cNvSpPr/>
          <p:nvPr userDrawn="1"/>
        </p:nvSpPr>
        <p:spPr>
          <a:xfrm>
            <a:off x="1938254" y="2789796"/>
            <a:ext cx="0" cy="67945"/>
          </a:xfrm>
          <a:custGeom>
            <a:avLst/>
            <a:gdLst>
              <a:gd name="connsiteX0" fmla="*/ 0 w 4358"/>
              <a:gd name="connsiteY0" fmla="*/ 0 h 36423"/>
              <a:gd name="connsiteX1" fmla="*/ 0 w 4358"/>
              <a:gd name="connsiteY1" fmla="*/ 36423 h 36423"/>
            </a:gdLst>
            <a:ahLst/>
            <a:cxnLst>
              <a:cxn ang="0">
                <a:pos x="connsiteX0" y="connsiteY0"/>
              </a:cxn>
              <a:cxn ang="0">
                <a:pos x="connsiteX1" y="connsiteY1"/>
              </a:cxn>
            </a:cxnLst>
            <a:rect l="l" t="t" r="r" b="b"/>
            <a:pathLst>
              <a:path w="4358" h="36423">
                <a:moveTo>
                  <a:pt x="0" y="0"/>
                </a:moveTo>
                <a:lnTo>
                  <a:pt x="0" y="36423"/>
                </a:lnTo>
              </a:path>
            </a:pathLst>
          </a:custGeom>
          <a:ln w="25400" cap="flat">
            <a:solidFill>
              <a:schemeClr val="bg1">
                <a:lumMod val="85000"/>
              </a:schemeClr>
            </a:solidFill>
            <a:prstDash val="solid"/>
            <a:miter/>
          </a:ln>
        </p:spPr>
        <p:txBody>
          <a:bodyPr rtlCol="0" anchor="ctr"/>
          <a:lstStyle/>
          <a:p>
            <a:endParaRPr lang="en-GB" sz="600"/>
          </a:p>
        </p:txBody>
      </p:sp>
      <p:sp>
        <p:nvSpPr>
          <p:cNvPr id="606" name="Freeform: Shape 605">
            <a:extLst>
              <a:ext uri="{FF2B5EF4-FFF2-40B4-BE49-F238E27FC236}">
                <a16:creationId xmlns:a16="http://schemas.microsoft.com/office/drawing/2014/main" id="{AB496C31-B505-4BF8-D261-D03650190C4E}"/>
              </a:ext>
            </a:extLst>
          </p:cNvPr>
          <p:cNvSpPr/>
          <p:nvPr userDrawn="1"/>
        </p:nvSpPr>
        <p:spPr>
          <a:xfrm>
            <a:off x="1848697" y="2665608"/>
            <a:ext cx="0" cy="67945"/>
          </a:xfrm>
          <a:custGeom>
            <a:avLst/>
            <a:gdLst>
              <a:gd name="connsiteX0" fmla="*/ 0 w 4358"/>
              <a:gd name="connsiteY0" fmla="*/ 0 h 85016"/>
              <a:gd name="connsiteX1" fmla="*/ 0 w 4358"/>
              <a:gd name="connsiteY1" fmla="*/ 85016 h 85016"/>
            </a:gdLst>
            <a:ahLst/>
            <a:cxnLst>
              <a:cxn ang="0">
                <a:pos x="connsiteX0" y="connsiteY0"/>
              </a:cxn>
              <a:cxn ang="0">
                <a:pos x="connsiteX1" y="connsiteY1"/>
              </a:cxn>
            </a:cxnLst>
            <a:rect l="l" t="t" r="r" b="b"/>
            <a:pathLst>
              <a:path w="4358" h="85016">
                <a:moveTo>
                  <a:pt x="0" y="0"/>
                </a:moveTo>
                <a:lnTo>
                  <a:pt x="0" y="85016"/>
                </a:lnTo>
              </a:path>
            </a:pathLst>
          </a:custGeom>
          <a:ln w="25400" cap="flat">
            <a:solidFill>
              <a:schemeClr val="bg1">
                <a:lumMod val="85000"/>
              </a:schemeClr>
            </a:solidFill>
            <a:prstDash val="solid"/>
            <a:miter/>
          </a:ln>
        </p:spPr>
        <p:txBody>
          <a:bodyPr rtlCol="0" anchor="ctr"/>
          <a:lstStyle/>
          <a:p>
            <a:endParaRPr lang="en-GB" sz="600"/>
          </a:p>
        </p:txBody>
      </p:sp>
      <p:sp>
        <p:nvSpPr>
          <p:cNvPr id="607" name="Freeform: Shape 606">
            <a:extLst>
              <a:ext uri="{FF2B5EF4-FFF2-40B4-BE49-F238E27FC236}">
                <a16:creationId xmlns:a16="http://schemas.microsoft.com/office/drawing/2014/main" id="{A66B83A3-17DB-DA3E-7EEC-30EDAC519D2F}"/>
              </a:ext>
            </a:extLst>
          </p:cNvPr>
          <p:cNvSpPr/>
          <p:nvPr userDrawn="1"/>
        </p:nvSpPr>
        <p:spPr>
          <a:xfrm>
            <a:off x="1938254" y="2665608"/>
            <a:ext cx="0" cy="67945"/>
          </a:xfrm>
          <a:custGeom>
            <a:avLst/>
            <a:gdLst>
              <a:gd name="connsiteX0" fmla="*/ 0 w 4358"/>
              <a:gd name="connsiteY0" fmla="*/ 0 h 85016"/>
              <a:gd name="connsiteX1" fmla="*/ 0 w 4358"/>
              <a:gd name="connsiteY1" fmla="*/ 85016 h 85016"/>
            </a:gdLst>
            <a:ahLst/>
            <a:cxnLst>
              <a:cxn ang="0">
                <a:pos x="connsiteX0" y="connsiteY0"/>
              </a:cxn>
              <a:cxn ang="0">
                <a:pos x="connsiteX1" y="connsiteY1"/>
              </a:cxn>
            </a:cxnLst>
            <a:rect l="l" t="t" r="r" b="b"/>
            <a:pathLst>
              <a:path w="4358" h="85016">
                <a:moveTo>
                  <a:pt x="0" y="0"/>
                </a:moveTo>
                <a:lnTo>
                  <a:pt x="0" y="85016"/>
                </a:lnTo>
              </a:path>
            </a:pathLst>
          </a:custGeom>
          <a:ln w="25400" cap="flat">
            <a:solidFill>
              <a:schemeClr val="bg1">
                <a:lumMod val="85000"/>
              </a:schemeClr>
            </a:solidFill>
            <a:prstDash val="solid"/>
            <a:miter/>
          </a:ln>
        </p:spPr>
        <p:txBody>
          <a:bodyPr rtlCol="0" anchor="ctr"/>
          <a:lstStyle/>
          <a:p>
            <a:endParaRPr lang="en-GB" sz="600"/>
          </a:p>
        </p:txBody>
      </p:sp>
      <p:sp>
        <p:nvSpPr>
          <p:cNvPr id="608" name="Freeform: Shape 607">
            <a:extLst>
              <a:ext uri="{FF2B5EF4-FFF2-40B4-BE49-F238E27FC236}">
                <a16:creationId xmlns:a16="http://schemas.microsoft.com/office/drawing/2014/main" id="{CF60EBD7-94E8-581A-46D3-85EEEC05F812}"/>
              </a:ext>
            </a:extLst>
          </p:cNvPr>
          <p:cNvSpPr/>
          <p:nvPr userDrawn="1"/>
        </p:nvSpPr>
        <p:spPr>
          <a:xfrm>
            <a:off x="1848697" y="2535527"/>
            <a:ext cx="0" cy="67945"/>
          </a:xfrm>
          <a:custGeom>
            <a:avLst/>
            <a:gdLst>
              <a:gd name="connsiteX0" fmla="*/ 0 w 4358"/>
              <a:gd name="connsiteY0" fmla="*/ 0 h 24296"/>
              <a:gd name="connsiteX1" fmla="*/ 0 w 4358"/>
              <a:gd name="connsiteY1" fmla="*/ 24297 h 24296"/>
            </a:gdLst>
            <a:ahLst/>
            <a:cxnLst>
              <a:cxn ang="0">
                <a:pos x="connsiteX0" y="connsiteY0"/>
              </a:cxn>
              <a:cxn ang="0">
                <a:pos x="connsiteX1" y="connsiteY1"/>
              </a:cxn>
            </a:cxnLst>
            <a:rect l="l" t="t" r="r" b="b"/>
            <a:pathLst>
              <a:path w="4358" h="24296">
                <a:moveTo>
                  <a:pt x="0" y="0"/>
                </a:moveTo>
                <a:lnTo>
                  <a:pt x="0" y="24297"/>
                </a:lnTo>
              </a:path>
            </a:pathLst>
          </a:custGeom>
          <a:ln w="25400" cap="flat">
            <a:solidFill>
              <a:schemeClr val="bg1">
                <a:lumMod val="85000"/>
              </a:schemeClr>
            </a:solidFill>
            <a:prstDash val="solid"/>
            <a:miter/>
          </a:ln>
        </p:spPr>
        <p:txBody>
          <a:bodyPr rtlCol="0" anchor="ctr"/>
          <a:lstStyle/>
          <a:p>
            <a:endParaRPr lang="en-GB" sz="600"/>
          </a:p>
        </p:txBody>
      </p:sp>
      <p:sp>
        <p:nvSpPr>
          <p:cNvPr id="609" name="Freeform: Shape 608">
            <a:extLst>
              <a:ext uri="{FF2B5EF4-FFF2-40B4-BE49-F238E27FC236}">
                <a16:creationId xmlns:a16="http://schemas.microsoft.com/office/drawing/2014/main" id="{60A5645C-7AF6-F02A-9B94-14F0689F5EDA}"/>
              </a:ext>
            </a:extLst>
          </p:cNvPr>
          <p:cNvSpPr/>
          <p:nvPr userDrawn="1"/>
        </p:nvSpPr>
        <p:spPr>
          <a:xfrm>
            <a:off x="1938254" y="2535527"/>
            <a:ext cx="0" cy="67945"/>
          </a:xfrm>
          <a:custGeom>
            <a:avLst/>
            <a:gdLst>
              <a:gd name="connsiteX0" fmla="*/ 0 w 4358"/>
              <a:gd name="connsiteY0" fmla="*/ 0 h 24296"/>
              <a:gd name="connsiteX1" fmla="*/ 0 w 4358"/>
              <a:gd name="connsiteY1" fmla="*/ 24297 h 24296"/>
            </a:gdLst>
            <a:ahLst/>
            <a:cxnLst>
              <a:cxn ang="0">
                <a:pos x="connsiteX0" y="connsiteY0"/>
              </a:cxn>
              <a:cxn ang="0">
                <a:pos x="connsiteX1" y="connsiteY1"/>
              </a:cxn>
            </a:cxnLst>
            <a:rect l="l" t="t" r="r" b="b"/>
            <a:pathLst>
              <a:path w="4358" h="24296">
                <a:moveTo>
                  <a:pt x="0" y="0"/>
                </a:moveTo>
                <a:lnTo>
                  <a:pt x="0" y="24297"/>
                </a:lnTo>
              </a:path>
            </a:pathLst>
          </a:custGeom>
          <a:ln w="25400" cap="flat">
            <a:solidFill>
              <a:schemeClr val="bg1">
                <a:lumMod val="85000"/>
              </a:schemeClr>
            </a:solidFill>
            <a:prstDash val="solid"/>
            <a:miter/>
          </a:ln>
        </p:spPr>
        <p:txBody>
          <a:bodyPr rtlCol="0" anchor="ctr"/>
          <a:lstStyle/>
          <a:p>
            <a:endParaRPr lang="en-GB" sz="600"/>
          </a:p>
        </p:txBody>
      </p:sp>
      <p:sp>
        <p:nvSpPr>
          <p:cNvPr id="610" name="Freeform: Shape 609">
            <a:extLst>
              <a:ext uri="{FF2B5EF4-FFF2-40B4-BE49-F238E27FC236}">
                <a16:creationId xmlns:a16="http://schemas.microsoft.com/office/drawing/2014/main" id="{58E522C6-D663-4492-38A1-9DAC953EABD7}"/>
              </a:ext>
            </a:extLst>
          </p:cNvPr>
          <p:cNvSpPr/>
          <p:nvPr userDrawn="1"/>
        </p:nvSpPr>
        <p:spPr>
          <a:xfrm>
            <a:off x="1848696" y="2143206"/>
            <a:ext cx="720097" cy="335018"/>
          </a:xfrm>
          <a:custGeom>
            <a:avLst/>
            <a:gdLst>
              <a:gd name="connsiteX0" fmla="*/ 0 w 556028"/>
              <a:gd name="connsiteY0" fmla="*/ 206456 h 206455"/>
              <a:gd name="connsiteX1" fmla="*/ 0 w 556028"/>
              <a:gd name="connsiteY1" fmla="*/ 0 h 206455"/>
              <a:gd name="connsiteX2" fmla="*/ 556029 w 556028"/>
              <a:gd name="connsiteY2" fmla="*/ 0 h 206455"/>
              <a:gd name="connsiteX3" fmla="*/ 556029 w 556028"/>
              <a:gd name="connsiteY3" fmla="*/ 85016 h 206455"/>
              <a:gd name="connsiteX0" fmla="*/ 0 w 556029"/>
              <a:gd name="connsiteY0" fmla="*/ 206456 h 206456"/>
              <a:gd name="connsiteX1" fmla="*/ 0 w 556029"/>
              <a:gd name="connsiteY1" fmla="*/ 0 h 206456"/>
              <a:gd name="connsiteX2" fmla="*/ 556029 w 556029"/>
              <a:gd name="connsiteY2" fmla="*/ 0 h 206456"/>
              <a:gd name="connsiteX3" fmla="*/ 556029 w 556029"/>
              <a:gd name="connsiteY3" fmla="*/ 92978 h 206456"/>
              <a:gd name="connsiteX0" fmla="*/ 0 w 556029"/>
              <a:gd name="connsiteY0" fmla="*/ 206456 h 206456"/>
              <a:gd name="connsiteX1" fmla="*/ 0 w 556029"/>
              <a:gd name="connsiteY1" fmla="*/ 0 h 206456"/>
              <a:gd name="connsiteX2" fmla="*/ 556029 w 556029"/>
              <a:gd name="connsiteY2" fmla="*/ 0 h 206456"/>
              <a:gd name="connsiteX3" fmla="*/ 556029 w 556029"/>
              <a:gd name="connsiteY3" fmla="*/ 101287 h 206456"/>
            </a:gdLst>
            <a:ahLst/>
            <a:cxnLst>
              <a:cxn ang="0">
                <a:pos x="connsiteX0" y="connsiteY0"/>
              </a:cxn>
              <a:cxn ang="0">
                <a:pos x="connsiteX1" y="connsiteY1"/>
              </a:cxn>
              <a:cxn ang="0">
                <a:pos x="connsiteX2" y="connsiteY2"/>
              </a:cxn>
              <a:cxn ang="0">
                <a:pos x="connsiteX3" y="connsiteY3"/>
              </a:cxn>
            </a:cxnLst>
            <a:rect l="l" t="t" r="r" b="b"/>
            <a:pathLst>
              <a:path w="556029" h="206456">
                <a:moveTo>
                  <a:pt x="0" y="206456"/>
                </a:moveTo>
                <a:lnTo>
                  <a:pt x="0" y="0"/>
                </a:lnTo>
                <a:lnTo>
                  <a:pt x="556029" y="0"/>
                </a:lnTo>
                <a:lnTo>
                  <a:pt x="556029" y="101287"/>
                </a:lnTo>
              </a:path>
            </a:pathLst>
          </a:custGeom>
          <a:noFill/>
          <a:ln w="25400" cap="flat">
            <a:solidFill>
              <a:schemeClr val="bg1">
                <a:lumMod val="85000"/>
              </a:schemeClr>
            </a:solidFill>
            <a:prstDash val="solid"/>
            <a:miter/>
          </a:ln>
        </p:spPr>
        <p:txBody>
          <a:bodyPr rtlCol="0" anchor="ctr"/>
          <a:lstStyle/>
          <a:p>
            <a:endParaRPr lang="en-GB" sz="600"/>
          </a:p>
        </p:txBody>
      </p:sp>
      <p:sp>
        <p:nvSpPr>
          <p:cNvPr id="611" name="Freeform: Shape 610">
            <a:extLst>
              <a:ext uri="{FF2B5EF4-FFF2-40B4-BE49-F238E27FC236}">
                <a16:creationId xmlns:a16="http://schemas.microsoft.com/office/drawing/2014/main" id="{DA02A9DC-5E23-3177-5A82-47A0714E8155}"/>
              </a:ext>
            </a:extLst>
          </p:cNvPr>
          <p:cNvSpPr/>
          <p:nvPr userDrawn="1"/>
        </p:nvSpPr>
        <p:spPr>
          <a:xfrm>
            <a:off x="1938253" y="2245880"/>
            <a:ext cx="512424" cy="229607"/>
          </a:xfrm>
          <a:custGeom>
            <a:avLst/>
            <a:gdLst>
              <a:gd name="connsiteX0" fmla="*/ 0 w 383065"/>
              <a:gd name="connsiteY0" fmla="*/ 145736 h 145736"/>
              <a:gd name="connsiteX1" fmla="*/ 0 w 383065"/>
              <a:gd name="connsiteY1" fmla="*/ 0 h 145736"/>
              <a:gd name="connsiteX2" fmla="*/ 383065 w 383065"/>
              <a:gd name="connsiteY2" fmla="*/ 0 h 145736"/>
              <a:gd name="connsiteX3" fmla="*/ 383065 w 383065"/>
              <a:gd name="connsiteY3" fmla="*/ 24297 h 145736"/>
              <a:gd name="connsiteX0" fmla="*/ 0 w 383065"/>
              <a:gd name="connsiteY0" fmla="*/ 145736 h 145736"/>
              <a:gd name="connsiteX1" fmla="*/ 0 w 383065"/>
              <a:gd name="connsiteY1" fmla="*/ 0 h 145736"/>
              <a:gd name="connsiteX2" fmla="*/ 383065 w 383065"/>
              <a:gd name="connsiteY2" fmla="*/ 0 h 145736"/>
              <a:gd name="connsiteX3" fmla="*/ 383065 w 383065"/>
              <a:gd name="connsiteY3" fmla="*/ 39720 h 145736"/>
            </a:gdLst>
            <a:ahLst/>
            <a:cxnLst>
              <a:cxn ang="0">
                <a:pos x="connsiteX0" y="connsiteY0"/>
              </a:cxn>
              <a:cxn ang="0">
                <a:pos x="connsiteX1" y="connsiteY1"/>
              </a:cxn>
              <a:cxn ang="0">
                <a:pos x="connsiteX2" y="connsiteY2"/>
              </a:cxn>
              <a:cxn ang="0">
                <a:pos x="connsiteX3" y="connsiteY3"/>
              </a:cxn>
            </a:cxnLst>
            <a:rect l="l" t="t" r="r" b="b"/>
            <a:pathLst>
              <a:path w="383065" h="145736">
                <a:moveTo>
                  <a:pt x="0" y="145736"/>
                </a:moveTo>
                <a:lnTo>
                  <a:pt x="0" y="0"/>
                </a:lnTo>
                <a:lnTo>
                  <a:pt x="383065" y="0"/>
                </a:lnTo>
                <a:lnTo>
                  <a:pt x="383065" y="39720"/>
                </a:lnTo>
              </a:path>
            </a:pathLst>
          </a:custGeom>
          <a:noFill/>
          <a:ln w="25400" cap="flat">
            <a:solidFill>
              <a:schemeClr val="bg1">
                <a:lumMod val="85000"/>
              </a:schemeClr>
            </a:solidFill>
            <a:prstDash val="solid"/>
            <a:miter/>
          </a:ln>
        </p:spPr>
        <p:txBody>
          <a:bodyPr rtlCol="0" anchor="ctr"/>
          <a:lstStyle/>
          <a:p>
            <a:endParaRPr lang="en-GB" sz="600"/>
          </a:p>
        </p:txBody>
      </p:sp>
      <p:sp>
        <p:nvSpPr>
          <p:cNvPr id="612" name="Freeform: Shape 611">
            <a:extLst>
              <a:ext uri="{FF2B5EF4-FFF2-40B4-BE49-F238E27FC236}">
                <a16:creationId xmlns:a16="http://schemas.microsoft.com/office/drawing/2014/main" id="{90AAF3A1-EEDA-0FAF-E53B-ED142B244361}"/>
              </a:ext>
            </a:extLst>
          </p:cNvPr>
          <p:cNvSpPr/>
          <p:nvPr userDrawn="1"/>
        </p:nvSpPr>
        <p:spPr>
          <a:xfrm>
            <a:off x="2442475" y="5646670"/>
            <a:ext cx="76784" cy="172296"/>
          </a:xfrm>
          <a:custGeom>
            <a:avLst/>
            <a:gdLst>
              <a:gd name="connsiteX0" fmla="*/ 0 w 74145"/>
              <a:gd name="connsiteY0" fmla="*/ 0 h 170075"/>
              <a:gd name="connsiteX1" fmla="*/ 74146 w 74145"/>
              <a:gd name="connsiteY1" fmla="*/ 0 h 170075"/>
              <a:gd name="connsiteX2" fmla="*/ 74146 w 74145"/>
              <a:gd name="connsiteY2" fmla="*/ 170075 h 170075"/>
              <a:gd name="connsiteX3" fmla="*/ 0 w 74145"/>
              <a:gd name="connsiteY3" fmla="*/ 170075 h 170075"/>
            </a:gdLst>
            <a:ahLst/>
            <a:cxnLst>
              <a:cxn ang="0">
                <a:pos x="connsiteX0" y="connsiteY0"/>
              </a:cxn>
              <a:cxn ang="0">
                <a:pos x="connsiteX1" y="connsiteY1"/>
              </a:cxn>
              <a:cxn ang="0">
                <a:pos x="connsiteX2" y="connsiteY2"/>
              </a:cxn>
              <a:cxn ang="0">
                <a:pos x="connsiteX3" y="connsiteY3"/>
              </a:cxn>
            </a:cxnLst>
            <a:rect l="l" t="t" r="r" b="b"/>
            <a:pathLst>
              <a:path w="74145" h="170075">
                <a:moveTo>
                  <a:pt x="0" y="0"/>
                </a:moveTo>
                <a:lnTo>
                  <a:pt x="74146" y="0"/>
                </a:lnTo>
                <a:lnTo>
                  <a:pt x="74146" y="170075"/>
                </a:lnTo>
                <a:lnTo>
                  <a:pt x="0" y="170075"/>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3" name="Freeform: Shape 612">
            <a:extLst>
              <a:ext uri="{FF2B5EF4-FFF2-40B4-BE49-F238E27FC236}">
                <a16:creationId xmlns:a16="http://schemas.microsoft.com/office/drawing/2014/main" id="{AE2E3FDD-EB65-7AFD-2060-35F2CE956B61}"/>
              </a:ext>
            </a:extLst>
          </p:cNvPr>
          <p:cNvSpPr/>
          <p:nvPr userDrawn="1"/>
        </p:nvSpPr>
        <p:spPr>
          <a:xfrm>
            <a:off x="2404059" y="5585895"/>
            <a:ext cx="153570" cy="60774"/>
          </a:xfrm>
          <a:custGeom>
            <a:avLst/>
            <a:gdLst>
              <a:gd name="connsiteX0" fmla="*/ 0 w 148291"/>
              <a:gd name="connsiteY0" fmla="*/ 0 h 24296"/>
              <a:gd name="connsiteX1" fmla="*/ 148292 w 148291"/>
              <a:gd name="connsiteY1" fmla="*/ 0 h 24296"/>
              <a:gd name="connsiteX2" fmla="*/ 148292 w 148291"/>
              <a:gd name="connsiteY2" fmla="*/ 24297 h 24296"/>
              <a:gd name="connsiteX3" fmla="*/ 0 w 148291"/>
              <a:gd name="connsiteY3" fmla="*/ 24297 h 24296"/>
            </a:gdLst>
            <a:ahLst/>
            <a:cxnLst>
              <a:cxn ang="0">
                <a:pos x="connsiteX0" y="connsiteY0"/>
              </a:cxn>
              <a:cxn ang="0">
                <a:pos x="connsiteX1" y="connsiteY1"/>
              </a:cxn>
              <a:cxn ang="0">
                <a:pos x="connsiteX2" y="connsiteY2"/>
              </a:cxn>
              <a:cxn ang="0">
                <a:pos x="connsiteX3" y="connsiteY3"/>
              </a:cxn>
            </a:cxnLst>
            <a:rect l="l" t="t" r="r" b="b"/>
            <a:pathLst>
              <a:path w="148291" h="24296">
                <a:moveTo>
                  <a:pt x="0" y="0"/>
                </a:moveTo>
                <a:lnTo>
                  <a:pt x="148292" y="0"/>
                </a:lnTo>
                <a:lnTo>
                  <a:pt x="148292" y="24297"/>
                </a:lnTo>
                <a:lnTo>
                  <a:pt x="0" y="24297"/>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4" name="Freeform: Shape 613">
            <a:extLst>
              <a:ext uri="{FF2B5EF4-FFF2-40B4-BE49-F238E27FC236}">
                <a16:creationId xmlns:a16="http://schemas.microsoft.com/office/drawing/2014/main" id="{9141FB30-DCAF-3FDB-7A30-84E6FC19EFDF}"/>
              </a:ext>
            </a:extLst>
          </p:cNvPr>
          <p:cNvSpPr/>
          <p:nvPr userDrawn="1"/>
        </p:nvSpPr>
        <p:spPr>
          <a:xfrm>
            <a:off x="2365687" y="4366930"/>
            <a:ext cx="25594" cy="824451"/>
          </a:xfrm>
          <a:custGeom>
            <a:avLst/>
            <a:gdLst>
              <a:gd name="connsiteX0" fmla="*/ 0 w 24715"/>
              <a:gd name="connsiteY0" fmla="*/ 0 h 813826"/>
              <a:gd name="connsiteX1" fmla="*/ 24715 w 24715"/>
              <a:gd name="connsiteY1" fmla="*/ 0 h 813826"/>
              <a:gd name="connsiteX2" fmla="*/ 24715 w 24715"/>
              <a:gd name="connsiteY2" fmla="*/ 813826 h 813826"/>
              <a:gd name="connsiteX3" fmla="*/ 0 w 24715"/>
              <a:gd name="connsiteY3" fmla="*/ 813826 h 813826"/>
            </a:gdLst>
            <a:ahLst/>
            <a:cxnLst>
              <a:cxn ang="0">
                <a:pos x="connsiteX0" y="connsiteY0"/>
              </a:cxn>
              <a:cxn ang="0">
                <a:pos x="connsiteX1" y="connsiteY1"/>
              </a:cxn>
              <a:cxn ang="0">
                <a:pos x="connsiteX2" y="connsiteY2"/>
              </a:cxn>
              <a:cxn ang="0">
                <a:pos x="connsiteX3" y="connsiteY3"/>
              </a:cxn>
            </a:cxnLst>
            <a:rect l="l" t="t" r="r" b="b"/>
            <a:pathLst>
              <a:path w="24715" h="813826">
                <a:moveTo>
                  <a:pt x="0" y="0"/>
                </a:moveTo>
                <a:lnTo>
                  <a:pt x="24715" y="0"/>
                </a:lnTo>
                <a:lnTo>
                  <a:pt x="24715" y="813826"/>
                </a:lnTo>
                <a:lnTo>
                  <a:pt x="0" y="81382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5" name="Freeform: Shape 614">
            <a:extLst>
              <a:ext uri="{FF2B5EF4-FFF2-40B4-BE49-F238E27FC236}">
                <a16:creationId xmlns:a16="http://schemas.microsoft.com/office/drawing/2014/main" id="{6BB0CE6B-5AD9-60F7-1F12-9C74101BAC59}"/>
              </a:ext>
            </a:extLst>
          </p:cNvPr>
          <p:cNvSpPr/>
          <p:nvPr userDrawn="1"/>
        </p:nvSpPr>
        <p:spPr>
          <a:xfrm>
            <a:off x="2570402" y="4366930"/>
            <a:ext cx="25594" cy="824451"/>
          </a:xfrm>
          <a:custGeom>
            <a:avLst/>
            <a:gdLst>
              <a:gd name="connsiteX0" fmla="*/ 0 w 24715"/>
              <a:gd name="connsiteY0" fmla="*/ 0 h 813826"/>
              <a:gd name="connsiteX1" fmla="*/ 24715 w 24715"/>
              <a:gd name="connsiteY1" fmla="*/ 0 h 813826"/>
              <a:gd name="connsiteX2" fmla="*/ 24715 w 24715"/>
              <a:gd name="connsiteY2" fmla="*/ 813826 h 813826"/>
              <a:gd name="connsiteX3" fmla="*/ 0 w 24715"/>
              <a:gd name="connsiteY3" fmla="*/ 813826 h 813826"/>
            </a:gdLst>
            <a:ahLst/>
            <a:cxnLst>
              <a:cxn ang="0">
                <a:pos x="connsiteX0" y="connsiteY0"/>
              </a:cxn>
              <a:cxn ang="0">
                <a:pos x="connsiteX1" y="connsiteY1"/>
              </a:cxn>
              <a:cxn ang="0">
                <a:pos x="connsiteX2" y="connsiteY2"/>
              </a:cxn>
              <a:cxn ang="0">
                <a:pos x="connsiteX3" y="connsiteY3"/>
              </a:cxn>
            </a:cxnLst>
            <a:rect l="l" t="t" r="r" b="b"/>
            <a:pathLst>
              <a:path w="24715" h="813826">
                <a:moveTo>
                  <a:pt x="0" y="0"/>
                </a:moveTo>
                <a:lnTo>
                  <a:pt x="24715" y="0"/>
                </a:lnTo>
                <a:lnTo>
                  <a:pt x="24715" y="813826"/>
                </a:lnTo>
                <a:lnTo>
                  <a:pt x="0" y="81382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6" name="Freeform: Shape 615">
            <a:extLst>
              <a:ext uri="{FF2B5EF4-FFF2-40B4-BE49-F238E27FC236}">
                <a16:creationId xmlns:a16="http://schemas.microsoft.com/office/drawing/2014/main" id="{673B3D42-0952-13AA-D25D-D6B631393685}"/>
              </a:ext>
            </a:extLst>
          </p:cNvPr>
          <p:cNvSpPr/>
          <p:nvPr userDrawn="1"/>
        </p:nvSpPr>
        <p:spPr>
          <a:xfrm>
            <a:off x="2391282" y="5191381"/>
            <a:ext cx="25594" cy="147682"/>
          </a:xfrm>
          <a:custGeom>
            <a:avLst/>
            <a:gdLst>
              <a:gd name="connsiteX0" fmla="*/ 0 w 24715"/>
              <a:gd name="connsiteY0" fmla="*/ 0 h 145779"/>
              <a:gd name="connsiteX1" fmla="*/ 24715 w 24715"/>
              <a:gd name="connsiteY1" fmla="*/ 0 h 145779"/>
              <a:gd name="connsiteX2" fmla="*/ 24715 w 24715"/>
              <a:gd name="connsiteY2" fmla="*/ 145779 h 145779"/>
              <a:gd name="connsiteX3" fmla="*/ 0 w 24715"/>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24715" h="145779">
                <a:moveTo>
                  <a:pt x="0" y="0"/>
                </a:moveTo>
                <a:lnTo>
                  <a:pt x="24715" y="0"/>
                </a:lnTo>
                <a:lnTo>
                  <a:pt x="24715"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7" name="Freeform: Shape 616">
            <a:extLst>
              <a:ext uri="{FF2B5EF4-FFF2-40B4-BE49-F238E27FC236}">
                <a16:creationId xmlns:a16="http://schemas.microsoft.com/office/drawing/2014/main" id="{BFA1510B-4A40-C761-6DCA-A6FD7838E97B}"/>
              </a:ext>
            </a:extLst>
          </p:cNvPr>
          <p:cNvSpPr/>
          <p:nvPr userDrawn="1"/>
        </p:nvSpPr>
        <p:spPr>
          <a:xfrm>
            <a:off x="2544808" y="5191381"/>
            <a:ext cx="25594" cy="147682"/>
          </a:xfrm>
          <a:custGeom>
            <a:avLst/>
            <a:gdLst>
              <a:gd name="connsiteX0" fmla="*/ 0 w 24715"/>
              <a:gd name="connsiteY0" fmla="*/ 0 h 145779"/>
              <a:gd name="connsiteX1" fmla="*/ 24715 w 24715"/>
              <a:gd name="connsiteY1" fmla="*/ 0 h 145779"/>
              <a:gd name="connsiteX2" fmla="*/ 24715 w 24715"/>
              <a:gd name="connsiteY2" fmla="*/ 145779 h 145779"/>
              <a:gd name="connsiteX3" fmla="*/ 0 w 24715"/>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24715" h="145779">
                <a:moveTo>
                  <a:pt x="0" y="0"/>
                </a:moveTo>
                <a:lnTo>
                  <a:pt x="24715" y="0"/>
                </a:lnTo>
                <a:lnTo>
                  <a:pt x="24715"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8" name="Freeform: Shape 617">
            <a:extLst>
              <a:ext uri="{FF2B5EF4-FFF2-40B4-BE49-F238E27FC236}">
                <a16:creationId xmlns:a16="http://schemas.microsoft.com/office/drawing/2014/main" id="{EC45908B-C87E-8165-9EF3-EFCC26908D44}"/>
              </a:ext>
            </a:extLst>
          </p:cNvPr>
          <p:cNvSpPr/>
          <p:nvPr userDrawn="1"/>
        </p:nvSpPr>
        <p:spPr>
          <a:xfrm>
            <a:off x="2391282" y="4366931"/>
            <a:ext cx="179165" cy="56220"/>
          </a:xfrm>
          <a:custGeom>
            <a:avLst/>
            <a:gdLst>
              <a:gd name="connsiteX0" fmla="*/ 0 w 173007"/>
              <a:gd name="connsiteY0" fmla="*/ 0 h 60719"/>
              <a:gd name="connsiteX1" fmla="*/ 173007 w 173007"/>
              <a:gd name="connsiteY1" fmla="*/ 0 h 60719"/>
              <a:gd name="connsiteX2" fmla="*/ 173007 w 173007"/>
              <a:gd name="connsiteY2" fmla="*/ 60720 h 60719"/>
              <a:gd name="connsiteX3" fmla="*/ 0 w 173007"/>
              <a:gd name="connsiteY3" fmla="*/ 60720 h 60719"/>
            </a:gdLst>
            <a:ahLst/>
            <a:cxnLst>
              <a:cxn ang="0">
                <a:pos x="connsiteX0" y="connsiteY0"/>
              </a:cxn>
              <a:cxn ang="0">
                <a:pos x="connsiteX1" y="connsiteY1"/>
              </a:cxn>
              <a:cxn ang="0">
                <a:pos x="connsiteX2" y="connsiteY2"/>
              </a:cxn>
              <a:cxn ang="0">
                <a:pos x="connsiteX3" y="connsiteY3"/>
              </a:cxn>
            </a:cxnLst>
            <a:rect l="l" t="t" r="r" b="b"/>
            <a:pathLst>
              <a:path w="173007" h="60719">
                <a:moveTo>
                  <a:pt x="0" y="0"/>
                </a:moveTo>
                <a:lnTo>
                  <a:pt x="173007" y="0"/>
                </a:lnTo>
                <a:lnTo>
                  <a:pt x="173007" y="60720"/>
                </a:lnTo>
                <a:lnTo>
                  <a:pt x="0" y="60720"/>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19" name="Freeform: Shape 618">
            <a:extLst>
              <a:ext uri="{FF2B5EF4-FFF2-40B4-BE49-F238E27FC236}">
                <a16:creationId xmlns:a16="http://schemas.microsoft.com/office/drawing/2014/main" id="{6B702F72-06D1-6442-61D1-53CF2A4CF2CB}"/>
              </a:ext>
            </a:extLst>
          </p:cNvPr>
          <p:cNvSpPr/>
          <p:nvPr userDrawn="1"/>
        </p:nvSpPr>
        <p:spPr>
          <a:xfrm>
            <a:off x="2442475" y="4194678"/>
            <a:ext cx="76784" cy="172296"/>
          </a:xfrm>
          <a:custGeom>
            <a:avLst/>
            <a:gdLst>
              <a:gd name="connsiteX0" fmla="*/ 0 w 74145"/>
              <a:gd name="connsiteY0" fmla="*/ 0 h 170075"/>
              <a:gd name="connsiteX1" fmla="*/ 74146 w 74145"/>
              <a:gd name="connsiteY1" fmla="*/ 0 h 170075"/>
              <a:gd name="connsiteX2" fmla="*/ 74146 w 74145"/>
              <a:gd name="connsiteY2" fmla="*/ 170076 h 170075"/>
              <a:gd name="connsiteX3" fmla="*/ 0 w 74145"/>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74145" h="170075">
                <a:moveTo>
                  <a:pt x="0" y="0"/>
                </a:moveTo>
                <a:lnTo>
                  <a:pt x="74146" y="0"/>
                </a:lnTo>
                <a:lnTo>
                  <a:pt x="74146" y="170076"/>
                </a:lnTo>
                <a:lnTo>
                  <a:pt x="0" y="17007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0" name="Freeform: Shape 619">
            <a:extLst>
              <a:ext uri="{FF2B5EF4-FFF2-40B4-BE49-F238E27FC236}">
                <a16:creationId xmlns:a16="http://schemas.microsoft.com/office/drawing/2014/main" id="{5DB68695-DD50-A6C4-56DA-E173F148F728}"/>
              </a:ext>
            </a:extLst>
          </p:cNvPr>
          <p:cNvSpPr/>
          <p:nvPr userDrawn="1"/>
        </p:nvSpPr>
        <p:spPr>
          <a:xfrm>
            <a:off x="2391282" y="4563798"/>
            <a:ext cx="25594" cy="172296"/>
          </a:xfrm>
          <a:custGeom>
            <a:avLst/>
            <a:gdLst>
              <a:gd name="connsiteX0" fmla="*/ 0 w 24715"/>
              <a:gd name="connsiteY0" fmla="*/ 0 h 170075"/>
              <a:gd name="connsiteX1" fmla="*/ 24715 w 24715"/>
              <a:gd name="connsiteY1" fmla="*/ 0 h 170075"/>
              <a:gd name="connsiteX2" fmla="*/ 24715 w 24715"/>
              <a:gd name="connsiteY2" fmla="*/ 170076 h 170075"/>
              <a:gd name="connsiteX3" fmla="*/ 0 w 24715"/>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24715" h="170075">
                <a:moveTo>
                  <a:pt x="0" y="0"/>
                </a:moveTo>
                <a:lnTo>
                  <a:pt x="24715" y="0"/>
                </a:lnTo>
                <a:lnTo>
                  <a:pt x="24715" y="170076"/>
                </a:lnTo>
                <a:lnTo>
                  <a:pt x="0" y="17007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1" name="Freeform: Shape 620">
            <a:extLst>
              <a:ext uri="{FF2B5EF4-FFF2-40B4-BE49-F238E27FC236}">
                <a16:creationId xmlns:a16="http://schemas.microsoft.com/office/drawing/2014/main" id="{3DD8C2BD-C698-A145-544D-37267C5B189D}"/>
              </a:ext>
            </a:extLst>
          </p:cNvPr>
          <p:cNvSpPr/>
          <p:nvPr userDrawn="1"/>
        </p:nvSpPr>
        <p:spPr>
          <a:xfrm>
            <a:off x="2416877" y="4686866"/>
            <a:ext cx="25594" cy="147682"/>
          </a:xfrm>
          <a:custGeom>
            <a:avLst/>
            <a:gdLst>
              <a:gd name="connsiteX0" fmla="*/ 0 w 24715"/>
              <a:gd name="connsiteY0" fmla="*/ 0 h 145779"/>
              <a:gd name="connsiteX1" fmla="*/ 24715 w 24715"/>
              <a:gd name="connsiteY1" fmla="*/ 0 h 145779"/>
              <a:gd name="connsiteX2" fmla="*/ 24715 w 24715"/>
              <a:gd name="connsiteY2" fmla="*/ 145779 h 145779"/>
              <a:gd name="connsiteX3" fmla="*/ 0 w 24715"/>
              <a:gd name="connsiteY3" fmla="*/ 145779 h 145779"/>
            </a:gdLst>
            <a:ahLst/>
            <a:cxnLst>
              <a:cxn ang="0">
                <a:pos x="connsiteX0" y="connsiteY0"/>
              </a:cxn>
              <a:cxn ang="0">
                <a:pos x="connsiteX1" y="connsiteY1"/>
              </a:cxn>
              <a:cxn ang="0">
                <a:pos x="connsiteX2" y="connsiteY2"/>
              </a:cxn>
              <a:cxn ang="0">
                <a:pos x="connsiteX3" y="connsiteY3"/>
              </a:cxn>
            </a:cxnLst>
            <a:rect l="l" t="t" r="r" b="b"/>
            <a:pathLst>
              <a:path w="24715" h="145779">
                <a:moveTo>
                  <a:pt x="0" y="0"/>
                </a:moveTo>
                <a:lnTo>
                  <a:pt x="24715" y="0"/>
                </a:lnTo>
                <a:lnTo>
                  <a:pt x="24715" y="145779"/>
                </a:lnTo>
                <a:lnTo>
                  <a:pt x="0" y="14577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2" name="Freeform: Shape 621">
            <a:extLst>
              <a:ext uri="{FF2B5EF4-FFF2-40B4-BE49-F238E27FC236}">
                <a16:creationId xmlns:a16="http://schemas.microsoft.com/office/drawing/2014/main" id="{9B1F7A84-12B5-E3B9-5853-83DA32E194AB}"/>
              </a:ext>
            </a:extLst>
          </p:cNvPr>
          <p:cNvSpPr/>
          <p:nvPr userDrawn="1"/>
        </p:nvSpPr>
        <p:spPr>
          <a:xfrm>
            <a:off x="2519259" y="4674578"/>
            <a:ext cx="25594" cy="159966"/>
          </a:xfrm>
          <a:custGeom>
            <a:avLst/>
            <a:gdLst>
              <a:gd name="connsiteX0" fmla="*/ 0 w 24715"/>
              <a:gd name="connsiteY0" fmla="*/ 0 h 157905"/>
              <a:gd name="connsiteX1" fmla="*/ 24715 w 24715"/>
              <a:gd name="connsiteY1" fmla="*/ 0 h 157905"/>
              <a:gd name="connsiteX2" fmla="*/ 24715 w 24715"/>
              <a:gd name="connsiteY2" fmla="*/ 157906 h 157905"/>
              <a:gd name="connsiteX3" fmla="*/ 0 w 24715"/>
              <a:gd name="connsiteY3" fmla="*/ 157906 h 157905"/>
            </a:gdLst>
            <a:ahLst/>
            <a:cxnLst>
              <a:cxn ang="0">
                <a:pos x="connsiteX0" y="connsiteY0"/>
              </a:cxn>
              <a:cxn ang="0">
                <a:pos x="connsiteX1" y="connsiteY1"/>
              </a:cxn>
              <a:cxn ang="0">
                <a:pos x="connsiteX2" y="connsiteY2"/>
              </a:cxn>
              <a:cxn ang="0">
                <a:pos x="connsiteX3" y="connsiteY3"/>
              </a:cxn>
            </a:cxnLst>
            <a:rect l="l" t="t" r="r" b="b"/>
            <a:pathLst>
              <a:path w="24715" h="157905">
                <a:moveTo>
                  <a:pt x="0" y="0"/>
                </a:moveTo>
                <a:lnTo>
                  <a:pt x="24715" y="0"/>
                </a:lnTo>
                <a:lnTo>
                  <a:pt x="24715" y="157906"/>
                </a:lnTo>
                <a:lnTo>
                  <a:pt x="0" y="15790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3" name="Freeform: Shape 622">
            <a:extLst>
              <a:ext uri="{FF2B5EF4-FFF2-40B4-BE49-F238E27FC236}">
                <a16:creationId xmlns:a16="http://schemas.microsoft.com/office/drawing/2014/main" id="{BD4C530A-99FF-133C-4475-2C2AB941B719}"/>
              </a:ext>
            </a:extLst>
          </p:cNvPr>
          <p:cNvSpPr/>
          <p:nvPr userDrawn="1"/>
        </p:nvSpPr>
        <p:spPr>
          <a:xfrm>
            <a:off x="2544808" y="4563798"/>
            <a:ext cx="25594" cy="172296"/>
          </a:xfrm>
          <a:custGeom>
            <a:avLst/>
            <a:gdLst>
              <a:gd name="connsiteX0" fmla="*/ 0 w 24715"/>
              <a:gd name="connsiteY0" fmla="*/ 0 h 170075"/>
              <a:gd name="connsiteX1" fmla="*/ 24715 w 24715"/>
              <a:gd name="connsiteY1" fmla="*/ 0 h 170075"/>
              <a:gd name="connsiteX2" fmla="*/ 24715 w 24715"/>
              <a:gd name="connsiteY2" fmla="*/ 170076 h 170075"/>
              <a:gd name="connsiteX3" fmla="*/ 0 w 24715"/>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24715" h="170075">
                <a:moveTo>
                  <a:pt x="0" y="0"/>
                </a:moveTo>
                <a:lnTo>
                  <a:pt x="24715" y="0"/>
                </a:lnTo>
                <a:lnTo>
                  <a:pt x="24715" y="170076"/>
                </a:lnTo>
                <a:lnTo>
                  <a:pt x="0" y="17007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4" name="Freeform: Shape 623">
            <a:extLst>
              <a:ext uri="{FF2B5EF4-FFF2-40B4-BE49-F238E27FC236}">
                <a16:creationId xmlns:a16="http://schemas.microsoft.com/office/drawing/2014/main" id="{7A0F7D8B-9C2B-25EA-931B-A608DB46C629}"/>
              </a:ext>
            </a:extLst>
          </p:cNvPr>
          <p:cNvSpPr/>
          <p:nvPr userDrawn="1"/>
        </p:nvSpPr>
        <p:spPr>
          <a:xfrm>
            <a:off x="2404059" y="5339062"/>
            <a:ext cx="25594" cy="123068"/>
          </a:xfrm>
          <a:custGeom>
            <a:avLst/>
            <a:gdLst>
              <a:gd name="connsiteX0" fmla="*/ 0 w 24715"/>
              <a:gd name="connsiteY0" fmla="*/ 0 h 121482"/>
              <a:gd name="connsiteX1" fmla="*/ 24715 w 24715"/>
              <a:gd name="connsiteY1" fmla="*/ 0 h 121482"/>
              <a:gd name="connsiteX2" fmla="*/ 24715 w 24715"/>
              <a:gd name="connsiteY2" fmla="*/ 121483 h 121482"/>
              <a:gd name="connsiteX3" fmla="*/ 0 w 24715"/>
              <a:gd name="connsiteY3" fmla="*/ 121483 h 121482"/>
            </a:gdLst>
            <a:ahLst/>
            <a:cxnLst>
              <a:cxn ang="0">
                <a:pos x="connsiteX0" y="connsiteY0"/>
              </a:cxn>
              <a:cxn ang="0">
                <a:pos x="connsiteX1" y="connsiteY1"/>
              </a:cxn>
              <a:cxn ang="0">
                <a:pos x="connsiteX2" y="connsiteY2"/>
              </a:cxn>
              <a:cxn ang="0">
                <a:pos x="connsiteX3" y="connsiteY3"/>
              </a:cxn>
            </a:cxnLst>
            <a:rect l="l" t="t" r="r" b="b"/>
            <a:pathLst>
              <a:path w="24715" h="121482">
                <a:moveTo>
                  <a:pt x="0" y="0"/>
                </a:moveTo>
                <a:lnTo>
                  <a:pt x="24715" y="0"/>
                </a:lnTo>
                <a:lnTo>
                  <a:pt x="24715" y="121483"/>
                </a:lnTo>
                <a:lnTo>
                  <a:pt x="0" y="12148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5" name="Freeform: Shape 624">
            <a:extLst>
              <a:ext uri="{FF2B5EF4-FFF2-40B4-BE49-F238E27FC236}">
                <a16:creationId xmlns:a16="http://schemas.microsoft.com/office/drawing/2014/main" id="{354E45C5-AAC8-F952-5EBC-CD1171666E79}"/>
              </a:ext>
            </a:extLst>
          </p:cNvPr>
          <p:cNvSpPr/>
          <p:nvPr userDrawn="1"/>
        </p:nvSpPr>
        <p:spPr>
          <a:xfrm>
            <a:off x="2532033" y="5339062"/>
            <a:ext cx="25594" cy="123068"/>
          </a:xfrm>
          <a:custGeom>
            <a:avLst/>
            <a:gdLst>
              <a:gd name="connsiteX0" fmla="*/ 0 w 24715"/>
              <a:gd name="connsiteY0" fmla="*/ 0 h 121482"/>
              <a:gd name="connsiteX1" fmla="*/ 24715 w 24715"/>
              <a:gd name="connsiteY1" fmla="*/ 0 h 121482"/>
              <a:gd name="connsiteX2" fmla="*/ 24715 w 24715"/>
              <a:gd name="connsiteY2" fmla="*/ 121483 h 121482"/>
              <a:gd name="connsiteX3" fmla="*/ 0 w 24715"/>
              <a:gd name="connsiteY3" fmla="*/ 121483 h 121482"/>
            </a:gdLst>
            <a:ahLst/>
            <a:cxnLst>
              <a:cxn ang="0">
                <a:pos x="connsiteX0" y="connsiteY0"/>
              </a:cxn>
              <a:cxn ang="0">
                <a:pos x="connsiteX1" y="connsiteY1"/>
              </a:cxn>
              <a:cxn ang="0">
                <a:pos x="connsiteX2" y="connsiteY2"/>
              </a:cxn>
              <a:cxn ang="0">
                <a:pos x="connsiteX3" y="connsiteY3"/>
              </a:cxn>
            </a:cxnLst>
            <a:rect l="l" t="t" r="r" b="b"/>
            <a:pathLst>
              <a:path w="24715" h="121482">
                <a:moveTo>
                  <a:pt x="0" y="0"/>
                </a:moveTo>
                <a:lnTo>
                  <a:pt x="24715" y="0"/>
                </a:lnTo>
                <a:lnTo>
                  <a:pt x="24715" y="121483"/>
                </a:lnTo>
                <a:lnTo>
                  <a:pt x="0" y="12148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6" name="Freeform: Shape 625">
            <a:extLst>
              <a:ext uri="{FF2B5EF4-FFF2-40B4-BE49-F238E27FC236}">
                <a16:creationId xmlns:a16="http://schemas.microsoft.com/office/drawing/2014/main" id="{1D11B4E2-4519-1CCA-5BF2-D84F06DA72AD}"/>
              </a:ext>
            </a:extLst>
          </p:cNvPr>
          <p:cNvSpPr/>
          <p:nvPr userDrawn="1"/>
        </p:nvSpPr>
        <p:spPr>
          <a:xfrm>
            <a:off x="2468067" y="4785320"/>
            <a:ext cx="25594" cy="836779"/>
          </a:xfrm>
          <a:custGeom>
            <a:avLst/>
            <a:gdLst>
              <a:gd name="connsiteX0" fmla="*/ 0 w 24715"/>
              <a:gd name="connsiteY0" fmla="*/ 0 h 825995"/>
              <a:gd name="connsiteX1" fmla="*/ 24715 w 24715"/>
              <a:gd name="connsiteY1" fmla="*/ 0 h 825995"/>
              <a:gd name="connsiteX2" fmla="*/ 24715 w 24715"/>
              <a:gd name="connsiteY2" fmla="*/ 825996 h 825995"/>
              <a:gd name="connsiteX3" fmla="*/ 0 w 24715"/>
              <a:gd name="connsiteY3" fmla="*/ 825996 h 825995"/>
            </a:gdLst>
            <a:ahLst/>
            <a:cxnLst>
              <a:cxn ang="0">
                <a:pos x="connsiteX0" y="connsiteY0"/>
              </a:cxn>
              <a:cxn ang="0">
                <a:pos x="connsiteX1" y="connsiteY1"/>
              </a:cxn>
              <a:cxn ang="0">
                <a:pos x="connsiteX2" y="connsiteY2"/>
              </a:cxn>
              <a:cxn ang="0">
                <a:pos x="connsiteX3" y="connsiteY3"/>
              </a:cxn>
            </a:cxnLst>
            <a:rect l="l" t="t" r="r" b="b"/>
            <a:pathLst>
              <a:path w="24715" h="825995">
                <a:moveTo>
                  <a:pt x="0" y="0"/>
                </a:moveTo>
                <a:lnTo>
                  <a:pt x="24715" y="0"/>
                </a:lnTo>
                <a:lnTo>
                  <a:pt x="24715" y="825996"/>
                </a:lnTo>
                <a:lnTo>
                  <a:pt x="0" y="825996"/>
                </a:lnTo>
                <a:close/>
              </a:path>
            </a:pathLst>
          </a:custGeom>
          <a:noFill/>
          <a:ln w="6350" cap="flat">
            <a:solidFill>
              <a:schemeClr val="bg1">
                <a:lumMod val="85000"/>
              </a:schemeClr>
            </a:solidFill>
            <a:prstDash val="solid"/>
            <a:miter/>
          </a:ln>
        </p:spPr>
        <p:txBody>
          <a:bodyPr rtlCol="0" anchor="ctr"/>
          <a:lstStyle/>
          <a:p>
            <a:endParaRPr lang="en-GB" sz="600"/>
          </a:p>
        </p:txBody>
      </p:sp>
      <p:sp>
        <p:nvSpPr>
          <p:cNvPr id="627" name="Freeform: Shape 626">
            <a:extLst>
              <a:ext uri="{FF2B5EF4-FFF2-40B4-BE49-F238E27FC236}">
                <a16:creationId xmlns:a16="http://schemas.microsoft.com/office/drawing/2014/main" id="{B6337CD5-7571-2ABD-9047-561C709EB543}"/>
              </a:ext>
            </a:extLst>
          </p:cNvPr>
          <p:cNvSpPr/>
          <p:nvPr userDrawn="1"/>
        </p:nvSpPr>
        <p:spPr>
          <a:xfrm>
            <a:off x="2429651" y="4784566"/>
            <a:ext cx="102380" cy="825205"/>
          </a:xfrm>
          <a:custGeom>
            <a:avLst/>
            <a:gdLst>
              <a:gd name="connsiteX0" fmla="*/ 0 w 98861"/>
              <a:gd name="connsiteY0" fmla="*/ 0 h 813826"/>
              <a:gd name="connsiteX1" fmla="*/ 98861 w 98861"/>
              <a:gd name="connsiteY1" fmla="*/ 0 h 813826"/>
              <a:gd name="connsiteX2" fmla="*/ 98861 w 98861"/>
              <a:gd name="connsiteY2" fmla="*/ 813826 h 813826"/>
              <a:gd name="connsiteX3" fmla="*/ 0 w 98861"/>
              <a:gd name="connsiteY3" fmla="*/ 813826 h 813826"/>
            </a:gdLst>
            <a:ahLst/>
            <a:cxnLst>
              <a:cxn ang="0">
                <a:pos x="connsiteX0" y="connsiteY0"/>
              </a:cxn>
              <a:cxn ang="0">
                <a:pos x="connsiteX1" y="connsiteY1"/>
              </a:cxn>
              <a:cxn ang="0">
                <a:pos x="connsiteX2" y="connsiteY2"/>
              </a:cxn>
              <a:cxn ang="0">
                <a:pos x="connsiteX3" y="connsiteY3"/>
              </a:cxn>
            </a:cxnLst>
            <a:rect l="l" t="t" r="r" b="b"/>
            <a:pathLst>
              <a:path w="98861" h="813826">
                <a:moveTo>
                  <a:pt x="0" y="0"/>
                </a:moveTo>
                <a:lnTo>
                  <a:pt x="98861" y="0"/>
                </a:lnTo>
                <a:lnTo>
                  <a:pt x="98861" y="813826"/>
                </a:lnTo>
                <a:lnTo>
                  <a:pt x="0" y="81382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28" name="Freeform: Shape 627">
            <a:extLst>
              <a:ext uri="{FF2B5EF4-FFF2-40B4-BE49-F238E27FC236}">
                <a16:creationId xmlns:a16="http://schemas.microsoft.com/office/drawing/2014/main" id="{D5DB87F5-8245-9F98-0E16-88D36FF6AC05}"/>
              </a:ext>
            </a:extLst>
          </p:cNvPr>
          <p:cNvSpPr/>
          <p:nvPr userDrawn="1"/>
        </p:nvSpPr>
        <p:spPr>
          <a:xfrm>
            <a:off x="4161532" y="5170107"/>
            <a:ext cx="486260" cy="689096"/>
          </a:xfrm>
          <a:custGeom>
            <a:avLst/>
            <a:gdLst>
              <a:gd name="connsiteX0" fmla="*/ 0 w 469546"/>
              <a:gd name="connsiteY0" fmla="*/ 0 h 680216"/>
              <a:gd name="connsiteX1" fmla="*/ 308876 w 469546"/>
              <a:gd name="connsiteY1" fmla="*/ 0 h 680216"/>
              <a:gd name="connsiteX2" fmla="*/ 308876 w 469546"/>
              <a:gd name="connsiteY2" fmla="*/ 680217 h 680216"/>
              <a:gd name="connsiteX3" fmla="*/ 469547 w 469546"/>
              <a:gd name="connsiteY3" fmla="*/ 680217 h 680216"/>
            </a:gdLst>
            <a:ahLst/>
            <a:cxnLst>
              <a:cxn ang="0">
                <a:pos x="connsiteX0" y="connsiteY0"/>
              </a:cxn>
              <a:cxn ang="0">
                <a:pos x="connsiteX1" y="connsiteY1"/>
              </a:cxn>
              <a:cxn ang="0">
                <a:pos x="connsiteX2" y="connsiteY2"/>
              </a:cxn>
              <a:cxn ang="0">
                <a:pos x="connsiteX3" y="connsiteY3"/>
              </a:cxn>
            </a:cxnLst>
            <a:rect l="l" t="t" r="r" b="b"/>
            <a:pathLst>
              <a:path w="469546" h="680216">
                <a:moveTo>
                  <a:pt x="0" y="0"/>
                </a:moveTo>
                <a:lnTo>
                  <a:pt x="308876" y="0"/>
                </a:lnTo>
                <a:lnTo>
                  <a:pt x="308876" y="680217"/>
                </a:lnTo>
                <a:lnTo>
                  <a:pt x="469547" y="680217"/>
                </a:lnTo>
              </a:path>
            </a:pathLst>
          </a:custGeom>
          <a:noFill/>
          <a:ln w="6350" cap="flat">
            <a:solidFill>
              <a:schemeClr val="bg1">
                <a:lumMod val="85000"/>
              </a:schemeClr>
            </a:solidFill>
            <a:prstDash val="solid"/>
            <a:miter/>
          </a:ln>
        </p:spPr>
        <p:txBody>
          <a:bodyPr rtlCol="0" anchor="ctr"/>
          <a:lstStyle/>
          <a:p>
            <a:endParaRPr lang="en-GB" sz="600"/>
          </a:p>
        </p:txBody>
      </p:sp>
      <p:sp>
        <p:nvSpPr>
          <p:cNvPr id="629" name="Freeform: Shape 628">
            <a:extLst>
              <a:ext uri="{FF2B5EF4-FFF2-40B4-BE49-F238E27FC236}">
                <a16:creationId xmlns:a16="http://schemas.microsoft.com/office/drawing/2014/main" id="{81341CFC-5296-D558-7647-6B191F67388D}"/>
              </a:ext>
            </a:extLst>
          </p:cNvPr>
          <p:cNvSpPr/>
          <p:nvPr userDrawn="1"/>
        </p:nvSpPr>
        <p:spPr>
          <a:xfrm>
            <a:off x="4157120" y="5199214"/>
            <a:ext cx="486260" cy="689096"/>
          </a:xfrm>
          <a:custGeom>
            <a:avLst/>
            <a:gdLst>
              <a:gd name="connsiteX0" fmla="*/ 0 w 469546"/>
              <a:gd name="connsiteY0" fmla="*/ 0 h 680216"/>
              <a:gd name="connsiteX1" fmla="*/ 284204 w 469546"/>
              <a:gd name="connsiteY1" fmla="*/ 0 h 680216"/>
              <a:gd name="connsiteX2" fmla="*/ 284204 w 469546"/>
              <a:gd name="connsiteY2" fmla="*/ 680217 h 680216"/>
              <a:gd name="connsiteX3" fmla="*/ 469547 w 469546"/>
              <a:gd name="connsiteY3" fmla="*/ 680217 h 680216"/>
            </a:gdLst>
            <a:ahLst/>
            <a:cxnLst>
              <a:cxn ang="0">
                <a:pos x="connsiteX0" y="connsiteY0"/>
              </a:cxn>
              <a:cxn ang="0">
                <a:pos x="connsiteX1" y="connsiteY1"/>
              </a:cxn>
              <a:cxn ang="0">
                <a:pos x="connsiteX2" y="connsiteY2"/>
              </a:cxn>
              <a:cxn ang="0">
                <a:pos x="connsiteX3" y="connsiteY3"/>
              </a:cxn>
            </a:cxnLst>
            <a:rect l="l" t="t" r="r" b="b"/>
            <a:pathLst>
              <a:path w="469546" h="680216">
                <a:moveTo>
                  <a:pt x="0" y="0"/>
                </a:moveTo>
                <a:lnTo>
                  <a:pt x="284204" y="0"/>
                </a:lnTo>
                <a:lnTo>
                  <a:pt x="284204" y="680217"/>
                </a:lnTo>
                <a:lnTo>
                  <a:pt x="469547" y="680217"/>
                </a:lnTo>
              </a:path>
            </a:pathLst>
          </a:custGeom>
          <a:noFill/>
          <a:ln w="6350" cap="flat">
            <a:solidFill>
              <a:schemeClr val="bg1">
                <a:lumMod val="85000"/>
              </a:schemeClr>
            </a:solidFill>
            <a:prstDash val="solid"/>
            <a:miter/>
          </a:ln>
        </p:spPr>
        <p:txBody>
          <a:bodyPr rtlCol="0" anchor="ctr"/>
          <a:lstStyle/>
          <a:p>
            <a:endParaRPr lang="en-GB" sz="600"/>
          </a:p>
        </p:txBody>
      </p:sp>
      <p:sp>
        <p:nvSpPr>
          <p:cNvPr id="630" name="Freeform: Shape 629">
            <a:extLst>
              <a:ext uri="{FF2B5EF4-FFF2-40B4-BE49-F238E27FC236}">
                <a16:creationId xmlns:a16="http://schemas.microsoft.com/office/drawing/2014/main" id="{7FBCD1F1-DF9D-CAE9-4F11-FA428189E363}"/>
              </a:ext>
            </a:extLst>
          </p:cNvPr>
          <p:cNvSpPr/>
          <p:nvPr userDrawn="1"/>
        </p:nvSpPr>
        <p:spPr>
          <a:xfrm>
            <a:off x="4638968" y="5840238"/>
            <a:ext cx="100094" cy="67945"/>
          </a:xfrm>
          <a:custGeom>
            <a:avLst/>
            <a:gdLst>
              <a:gd name="connsiteX0" fmla="*/ 0 w 74145"/>
              <a:gd name="connsiteY0" fmla="*/ 0 h 48593"/>
              <a:gd name="connsiteX1" fmla="*/ 74146 w 74145"/>
              <a:gd name="connsiteY1" fmla="*/ 0 h 48593"/>
              <a:gd name="connsiteX2" fmla="*/ 74146 w 74145"/>
              <a:gd name="connsiteY2" fmla="*/ 48593 h 48593"/>
              <a:gd name="connsiteX3" fmla="*/ 0 w 74145"/>
              <a:gd name="connsiteY3" fmla="*/ 48593 h 48593"/>
            </a:gdLst>
            <a:ahLst/>
            <a:cxnLst>
              <a:cxn ang="0">
                <a:pos x="connsiteX0" y="connsiteY0"/>
              </a:cxn>
              <a:cxn ang="0">
                <a:pos x="connsiteX1" y="connsiteY1"/>
              </a:cxn>
              <a:cxn ang="0">
                <a:pos x="connsiteX2" y="connsiteY2"/>
              </a:cxn>
              <a:cxn ang="0">
                <a:pos x="connsiteX3" y="connsiteY3"/>
              </a:cxn>
            </a:cxnLst>
            <a:rect l="l" t="t" r="r" b="b"/>
            <a:pathLst>
              <a:path w="74145" h="48593">
                <a:moveTo>
                  <a:pt x="0" y="0"/>
                </a:moveTo>
                <a:lnTo>
                  <a:pt x="74146" y="0"/>
                </a:lnTo>
                <a:lnTo>
                  <a:pt x="74146" y="48593"/>
                </a:lnTo>
                <a:lnTo>
                  <a:pt x="0" y="4859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31" name="Freeform: Shape 630">
            <a:extLst>
              <a:ext uri="{FF2B5EF4-FFF2-40B4-BE49-F238E27FC236}">
                <a16:creationId xmlns:a16="http://schemas.microsoft.com/office/drawing/2014/main" id="{BD27D7E1-EA7D-9FC4-3C38-805955054021}"/>
              </a:ext>
            </a:extLst>
          </p:cNvPr>
          <p:cNvSpPr/>
          <p:nvPr userDrawn="1"/>
        </p:nvSpPr>
        <p:spPr>
          <a:xfrm>
            <a:off x="4273954" y="3123426"/>
            <a:ext cx="230310" cy="812122"/>
          </a:xfrm>
          <a:custGeom>
            <a:avLst/>
            <a:gdLst>
              <a:gd name="connsiteX0" fmla="*/ 135912 w 222394"/>
              <a:gd name="connsiteY0" fmla="*/ 0 h 801656"/>
              <a:gd name="connsiteX1" fmla="*/ 222394 w 222394"/>
              <a:gd name="connsiteY1" fmla="*/ 0 h 801656"/>
              <a:gd name="connsiteX2" fmla="*/ 222394 w 222394"/>
              <a:gd name="connsiteY2" fmla="*/ 801657 h 801656"/>
              <a:gd name="connsiteX3" fmla="*/ 0 w 222394"/>
              <a:gd name="connsiteY3" fmla="*/ 801657 h 801656"/>
              <a:gd name="connsiteX4" fmla="*/ 0 w 222394"/>
              <a:gd name="connsiteY4" fmla="*/ 0 h 801656"/>
              <a:gd name="connsiteX5" fmla="*/ 86482 w 222394"/>
              <a:gd name="connsiteY5" fmla="*/ 0 h 80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394" h="801656">
                <a:moveTo>
                  <a:pt x="135912" y="0"/>
                </a:moveTo>
                <a:lnTo>
                  <a:pt x="222394" y="0"/>
                </a:lnTo>
                <a:lnTo>
                  <a:pt x="222394" y="801657"/>
                </a:lnTo>
                <a:lnTo>
                  <a:pt x="0" y="801657"/>
                </a:lnTo>
                <a:lnTo>
                  <a:pt x="0" y="0"/>
                </a:lnTo>
                <a:lnTo>
                  <a:pt x="86482" y="0"/>
                </a:lnTo>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32" name="Freeform: Shape 631">
            <a:extLst>
              <a:ext uri="{FF2B5EF4-FFF2-40B4-BE49-F238E27FC236}">
                <a16:creationId xmlns:a16="http://schemas.microsoft.com/office/drawing/2014/main" id="{C1E9DB37-991F-961D-BAC0-03950CADE93D}"/>
              </a:ext>
            </a:extLst>
          </p:cNvPr>
          <p:cNvSpPr/>
          <p:nvPr userDrawn="1"/>
        </p:nvSpPr>
        <p:spPr>
          <a:xfrm rot="10800000">
            <a:off x="4299503" y="3146898"/>
            <a:ext cx="179165" cy="767377"/>
          </a:xfrm>
          <a:custGeom>
            <a:avLst/>
            <a:gdLst>
              <a:gd name="connsiteX0" fmla="*/ 0 w 173007"/>
              <a:gd name="connsiteY0" fmla="*/ 0 h 631623"/>
              <a:gd name="connsiteX1" fmla="*/ 173007 w 173007"/>
              <a:gd name="connsiteY1" fmla="*/ 0 h 631623"/>
              <a:gd name="connsiteX2" fmla="*/ 173007 w 173007"/>
              <a:gd name="connsiteY2" fmla="*/ 631624 h 631623"/>
              <a:gd name="connsiteX3" fmla="*/ 0 w 173007"/>
              <a:gd name="connsiteY3" fmla="*/ 631624 h 631623"/>
            </a:gdLst>
            <a:ahLst/>
            <a:cxnLst>
              <a:cxn ang="0">
                <a:pos x="connsiteX0" y="connsiteY0"/>
              </a:cxn>
              <a:cxn ang="0">
                <a:pos x="connsiteX1" y="connsiteY1"/>
              </a:cxn>
              <a:cxn ang="0">
                <a:pos x="connsiteX2" y="connsiteY2"/>
              </a:cxn>
              <a:cxn ang="0">
                <a:pos x="connsiteX3" y="connsiteY3"/>
              </a:cxn>
            </a:cxnLst>
            <a:rect l="l" t="t" r="r" b="b"/>
            <a:pathLst>
              <a:path w="173007" h="631623">
                <a:moveTo>
                  <a:pt x="0" y="0"/>
                </a:moveTo>
                <a:lnTo>
                  <a:pt x="173007" y="0"/>
                </a:lnTo>
                <a:lnTo>
                  <a:pt x="173007" y="631624"/>
                </a:lnTo>
                <a:lnTo>
                  <a:pt x="0" y="631624"/>
                </a:lnTo>
                <a:close/>
              </a:path>
            </a:pathLst>
          </a:custGeom>
          <a:solidFill>
            <a:schemeClr val="bg1">
              <a:lumMod val="85000"/>
            </a:schemeClr>
          </a:solidFill>
          <a:ln w="6350" cap="flat">
            <a:solidFill>
              <a:schemeClr val="bg1">
                <a:lumMod val="85000"/>
              </a:schemeClr>
            </a:solidFill>
            <a:prstDash val="solid"/>
            <a:miter/>
          </a:ln>
        </p:spPr>
        <p:txBody>
          <a:bodyPr rtlCol="0" anchor="ctr"/>
          <a:lstStyle/>
          <a:p>
            <a:endParaRPr lang="en-GB" sz="600"/>
          </a:p>
        </p:txBody>
      </p:sp>
      <p:sp>
        <p:nvSpPr>
          <p:cNvPr id="633" name="Freeform: Shape 632">
            <a:extLst>
              <a:ext uri="{FF2B5EF4-FFF2-40B4-BE49-F238E27FC236}">
                <a16:creationId xmlns:a16="http://schemas.microsoft.com/office/drawing/2014/main" id="{22B04153-6800-7273-7BB6-50A1CB796212}"/>
              </a:ext>
            </a:extLst>
          </p:cNvPr>
          <p:cNvSpPr/>
          <p:nvPr userDrawn="1"/>
        </p:nvSpPr>
        <p:spPr>
          <a:xfrm rot="10800000">
            <a:off x="4299504" y="3237510"/>
            <a:ext cx="179165" cy="3689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34" name="Freeform: Shape 633">
            <a:extLst>
              <a:ext uri="{FF2B5EF4-FFF2-40B4-BE49-F238E27FC236}">
                <a16:creationId xmlns:a16="http://schemas.microsoft.com/office/drawing/2014/main" id="{AB7DD3CE-7E17-2874-CDC0-03446F4B9857}"/>
              </a:ext>
            </a:extLst>
          </p:cNvPr>
          <p:cNvSpPr/>
          <p:nvPr userDrawn="1"/>
        </p:nvSpPr>
        <p:spPr>
          <a:xfrm>
            <a:off x="457431" y="2302278"/>
            <a:ext cx="153570" cy="931890"/>
          </a:xfrm>
          <a:custGeom>
            <a:avLst/>
            <a:gdLst>
              <a:gd name="connsiteX0" fmla="*/ 0 w 148291"/>
              <a:gd name="connsiteY0" fmla="*/ 0 h 919882"/>
              <a:gd name="connsiteX1" fmla="*/ 23974 w 148291"/>
              <a:gd name="connsiteY1" fmla="*/ 0 h 919882"/>
              <a:gd name="connsiteX2" fmla="*/ 24715 w 148291"/>
              <a:gd name="connsiteY2" fmla="*/ 133652 h 919882"/>
              <a:gd name="connsiteX3" fmla="*/ 123576 w 148291"/>
              <a:gd name="connsiteY3" fmla="*/ 133652 h 919882"/>
              <a:gd name="connsiteX4" fmla="*/ 123576 w 148291"/>
              <a:gd name="connsiteY4" fmla="*/ 0 h 919882"/>
              <a:gd name="connsiteX5" fmla="*/ 148292 w 148291"/>
              <a:gd name="connsiteY5" fmla="*/ 0 h 919882"/>
              <a:gd name="connsiteX6" fmla="*/ 148292 w 148291"/>
              <a:gd name="connsiteY6" fmla="*/ 157906 h 919882"/>
              <a:gd name="connsiteX7" fmla="*/ 110456 w 148291"/>
              <a:gd name="connsiteY7" fmla="*/ 157906 h 919882"/>
              <a:gd name="connsiteX8" fmla="*/ 110456 w 148291"/>
              <a:gd name="connsiteY8" fmla="*/ 170076 h 919882"/>
              <a:gd name="connsiteX9" fmla="*/ 98120 w 148291"/>
              <a:gd name="connsiteY9" fmla="*/ 170076 h 919882"/>
              <a:gd name="connsiteX10" fmla="*/ 98120 w 148291"/>
              <a:gd name="connsiteY10" fmla="*/ 919883 h 919882"/>
              <a:gd name="connsiteX11" fmla="*/ 48690 w 148291"/>
              <a:gd name="connsiteY11" fmla="*/ 919883 h 919882"/>
              <a:gd name="connsiteX12" fmla="*/ 48690 w 148291"/>
              <a:gd name="connsiteY12" fmla="*/ 170076 h 919882"/>
              <a:gd name="connsiteX13" fmla="*/ 36310 w 148291"/>
              <a:gd name="connsiteY13" fmla="*/ 170076 h 919882"/>
              <a:gd name="connsiteX14" fmla="*/ 36310 w 148291"/>
              <a:gd name="connsiteY14" fmla="*/ 157906 h 919882"/>
              <a:gd name="connsiteX15" fmla="*/ 0 w 148291"/>
              <a:gd name="connsiteY15" fmla="*/ 157906 h 919882"/>
              <a:gd name="connsiteX16" fmla="*/ 0 w 148291"/>
              <a:gd name="connsiteY16" fmla="*/ 0 h 9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291" h="919882">
                <a:moveTo>
                  <a:pt x="0" y="0"/>
                </a:moveTo>
                <a:lnTo>
                  <a:pt x="23974" y="0"/>
                </a:lnTo>
                <a:lnTo>
                  <a:pt x="24715" y="133652"/>
                </a:lnTo>
                <a:lnTo>
                  <a:pt x="123576" y="133652"/>
                </a:lnTo>
                <a:lnTo>
                  <a:pt x="123576" y="0"/>
                </a:lnTo>
                <a:lnTo>
                  <a:pt x="148292" y="0"/>
                </a:lnTo>
                <a:lnTo>
                  <a:pt x="148292" y="157906"/>
                </a:lnTo>
                <a:lnTo>
                  <a:pt x="110456" y="157906"/>
                </a:lnTo>
                <a:lnTo>
                  <a:pt x="110456" y="170076"/>
                </a:lnTo>
                <a:lnTo>
                  <a:pt x="98120" y="170076"/>
                </a:lnTo>
                <a:lnTo>
                  <a:pt x="98120" y="919883"/>
                </a:lnTo>
                <a:lnTo>
                  <a:pt x="48690" y="919883"/>
                </a:lnTo>
                <a:lnTo>
                  <a:pt x="48690" y="170076"/>
                </a:lnTo>
                <a:lnTo>
                  <a:pt x="36310" y="170076"/>
                </a:lnTo>
                <a:lnTo>
                  <a:pt x="36310" y="157906"/>
                </a:lnTo>
                <a:lnTo>
                  <a:pt x="0" y="157906"/>
                </a:lnTo>
                <a:lnTo>
                  <a:pt x="0" y="0"/>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35" name="Freeform: Shape 634">
            <a:extLst>
              <a:ext uri="{FF2B5EF4-FFF2-40B4-BE49-F238E27FC236}">
                <a16:creationId xmlns:a16="http://schemas.microsoft.com/office/drawing/2014/main" id="{F833FFD4-B3B9-8C8B-B63F-33245704F24D}"/>
              </a:ext>
            </a:extLst>
          </p:cNvPr>
          <p:cNvSpPr/>
          <p:nvPr userDrawn="1"/>
        </p:nvSpPr>
        <p:spPr>
          <a:xfrm>
            <a:off x="495034" y="2452633"/>
            <a:ext cx="76784" cy="24613"/>
          </a:xfrm>
          <a:custGeom>
            <a:avLst/>
            <a:gdLst>
              <a:gd name="connsiteX0" fmla="*/ 0 w 74145"/>
              <a:gd name="connsiteY0" fmla="*/ 0 h 24296"/>
              <a:gd name="connsiteX1" fmla="*/ 74146 w 74145"/>
              <a:gd name="connsiteY1" fmla="*/ 0 h 24296"/>
              <a:gd name="connsiteX2" fmla="*/ 74146 w 74145"/>
              <a:gd name="connsiteY2" fmla="*/ 24296 h 24296"/>
              <a:gd name="connsiteX3" fmla="*/ 0 w 74145"/>
              <a:gd name="connsiteY3" fmla="*/ 24296 h 24296"/>
            </a:gdLst>
            <a:ahLst/>
            <a:cxnLst>
              <a:cxn ang="0">
                <a:pos x="connsiteX0" y="connsiteY0"/>
              </a:cxn>
              <a:cxn ang="0">
                <a:pos x="connsiteX1" y="connsiteY1"/>
              </a:cxn>
              <a:cxn ang="0">
                <a:pos x="connsiteX2" y="connsiteY2"/>
              </a:cxn>
              <a:cxn ang="0">
                <a:pos x="connsiteX3" y="connsiteY3"/>
              </a:cxn>
            </a:cxnLst>
            <a:rect l="l" t="t" r="r" b="b"/>
            <a:pathLst>
              <a:path w="74145" h="24296">
                <a:moveTo>
                  <a:pt x="0" y="0"/>
                </a:moveTo>
                <a:lnTo>
                  <a:pt x="74146" y="0"/>
                </a:lnTo>
                <a:lnTo>
                  <a:pt x="74146" y="24296"/>
                </a:lnTo>
                <a:lnTo>
                  <a:pt x="0" y="2429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36" name="Freeform: Shape 635">
            <a:extLst>
              <a:ext uri="{FF2B5EF4-FFF2-40B4-BE49-F238E27FC236}">
                <a16:creationId xmlns:a16="http://schemas.microsoft.com/office/drawing/2014/main" id="{871ED94D-7323-C260-DC8A-396314D5B5AD}"/>
              </a:ext>
            </a:extLst>
          </p:cNvPr>
          <p:cNvSpPr/>
          <p:nvPr userDrawn="1"/>
        </p:nvSpPr>
        <p:spPr>
          <a:xfrm>
            <a:off x="844127" y="1332816"/>
            <a:ext cx="1413662" cy="1426844"/>
          </a:xfrm>
          <a:custGeom>
            <a:avLst/>
            <a:gdLst>
              <a:gd name="connsiteX0" fmla="*/ 99646 w 1248754"/>
              <a:gd name="connsiteY0" fmla="*/ 0 h 1389358"/>
              <a:gd name="connsiteX1" fmla="*/ 785 w 1248754"/>
              <a:gd name="connsiteY1" fmla="*/ 0 h 1389358"/>
              <a:gd name="connsiteX2" fmla="*/ 0 w 1248754"/>
              <a:gd name="connsiteY2" fmla="*/ 1389358 h 1389358"/>
              <a:gd name="connsiteX3" fmla="*/ 1248754 w 1248754"/>
              <a:gd name="connsiteY3" fmla="*/ 1389358 h 1389358"/>
            </a:gdLst>
            <a:ahLst/>
            <a:cxnLst>
              <a:cxn ang="0">
                <a:pos x="connsiteX0" y="connsiteY0"/>
              </a:cxn>
              <a:cxn ang="0">
                <a:pos x="connsiteX1" y="connsiteY1"/>
              </a:cxn>
              <a:cxn ang="0">
                <a:pos x="connsiteX2" y="connsiteY2"/>
              </a:cxn>
              <a:cxn ang="0">
                <a:pos x="connsiteX3" y="connsiteY3"/>
              </a:cxn>
            </a:cxnLst>
            <a:rect l="l" t="t" r="r" b="b"/>
            <a:pathLst>
              <a:path w="1248754" h="1389358">
                <a:moveTo>
                  <a:pt x="99646" y="0"/>
                </a:moveTo>
                <a:lnTo>
                  <a:pt x="785" y="0"/>
                </a:lnTo>
                <a:lnTo>
                  <a:pt x="0" y="1389358"/>
                </a:lnTo>
                <a:lnTo>
                  <a:pt x="1248754" y="1389358"/>
                </a:lnTo>
              </a:path>
            </a:pathLst>
          </a:custGeom>
          <a:noFill/>
          <a:ln w="25400" cap="flat">
            <a:solidFill>
              <a:schemeClr val="bg1">
                <a:lumMod val="85000"/>
              </a:schemeClr>
            </a:solidFill>
            <a:prstDash val="solid"/>
            <a:miter/>
          </a:ln>
        </p:spPr>
        <p:txBody>
          <a:bodyPr rtlCol="0" anchor="ctr"/>
          <a:lstStyle/>
          <a:p>
            <a:endParaRPr lang="en-GB" sz="600"/>
          </a:p>
        </p:txBody>
      </p:sp>
      <p:sp>
        <p:nvSpPr>
          <p:cNvPr id="637" name="Freeform: Shape 636">
            <a:extLst>
              <a:ext uri="{FF2B5EF4-FFF2-40B4-BE49-F238E27FC236}">
                <a16:creationId xmlns:a16="http://schemas.microsoft.com/office/drawing/2014/main" id="{C183FA22-B81C-CF52-7A89-49FC0A3789EA}"/>
              </a:ext>
            </a:extLst>
          </p:cNvPr>
          <p:cNvSpPr/>
          <p:nvPr userDrawn="1"/>
        </p:nvSpPr>
        <p:spPr>
          <a:xfrm>
            <a:off x="4312324" y="2307100"/>
            <a:ext cx="153570" cy="931890"/>
          </a:xfrm>
          <a:custGeom>
            <a:avLst/>
            <a:gdLst>
              <a:gd name="connsiteX0" fmla="*/ 0 w 148291"/>
              <a:gd name="connsiteY0" fmla="*/ 0 h 919882"/>
              <a:gd name="connsiteX1" fmla="*/ 23974 w 148291"/>
              <a:gd name="connsiteY1" fmla="*/ 0 h 919882"/>
              <a:gd name="connsiteX2" fmla="*/ 24715 w 148291"/>
              <a:gd name="connsiteY2" fmla="*/ 133652 h 919882"/>
              <a:gd name="connsiteX3" fmla="*/ 123577 w 148291"/>
              <a:gd name="connsiteY3" fmla="*/ 133652 h 919882"/>
              <a:gd name="connsiteX4" fmla="*/ 123577 w 148291"/>
              <a:gd name="connsiteY4" fmla="*/ 0 h 919882"/>
              <a:gd name="connsiteX5" fmla="*/ 148292 w 148291"/>
              <a:gd name="connsiteY5" fmla="*/ 0 h 919882"/>
              <a:gd name="connsiteX6" fmla="*/ 148292 w 148291"/>
              <a:gd name="connsiteY6" fmla="*/ 157906 h 919882"/>
              <a:gd name="connsiteX7" fmla="*/ 110456 w 148291"/>
              <a:gd name="connsiteY7" fmla="*/ 157906 h 919882"/>
              <a:gd name="connsiteX8" fmla="*/ 110456 w 148291"/>
              <a:gd name="connsiteY8" fmla="*/ 170076 h 919882"/>
              <a:gd name="connsiteX9" fmla="*/ 98120 w 148291"/>
              <a:gd name="connsiteY9" fmla="*/ 170076 h 919882"/>
              <a:gd name="connsiteX10" fmla="*/ 98120 w 148291"/>
              <a:gd name="connsiteY10" fmla="*/ 919883 h 919882"/>
              <a:gd name="connsiteX11" fmla="*/ 48689 w 148291"/>
              <a:gd name="connsiteY11" fmla="*/ 919883 h 919882"/>
              <a:gd name="connsiteX12" fmla="*/ 48689 w 148291"/>
              <a:gd name="connsiteY12" fmla="*/ 170076 h 919882"/>
              <a:gd name="connsiteX13" fmla="*/ 36310 w 148291"/>
              <a:gd name="connsiteY13" fmla="*/ 170076 h 919882"/>
              <a:gd name="connsiteX14" fmla="*/ 36310 w 148291"/>
              <a:gd name="connsiteY14" fmla="*/ 157906 h 919882"/>
              <a:gd name="connsiteX15" fmla="*/ 0 w 148291"/>
              <a:gd name="connsiteY15" fmla="*/ 157906 h 919882"/>
              <a:gd name="connsiteX16" fmla="*/ 0 w 148291"/>
              <a:gd name="connsiteY16" fmla="*/ 0 h 91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291" h="919882">
                <a:moveTo>
                  <a:pt x="0" y="0"/>
                </a:moveTo>
                <a:lnTo>
                  <a:pt x="23974" y="0"/>
                </a:lnTo>
                <a:lnTo>
                  <a:pt x="24715" y="133652"/>
                </a:lnTo>
                <a:lnTo>
                  <a:pt x="123577" y="133652"/>
                </a:lnTo>
                <a:lnTo>
                  <a:pt x="123577" y="0"/>
                </a:lnTo>
                <a:lnTo>
                  <a:pt x="148292" y="0"/>
                </a:lnTo>
                <a:lnTo>
                  <a:pt x="148292" y="157906"/>
                </a:lnTo>
                <a:lnTo>
                  <a:pt x="110456" y="157906"/>
                </a:lnTo>
                <a:lnTo>
                  <a:pt x="110456" y="170076"/>
                </a:lnTo>
                <a:lnTo>
                  <a:pt x="98120" y="170076"/>
                </a:lnTo>
                <a:lnTo>
                  <a:pt x="98120" y="919883"/>
                </a:lnTo>
                <a:lnTo>
                  <a:pt x="48689" y="919883"/>
                </a:lnTo>
                <a:lnTo>
                  <a:pt x="48689" y="170076"/>
                </a:lnTo>
                <a:lnTo>
                  <a:pt x="36310" y="170076"/>
                </a:lnTo>
                <a:lnTo>
                  <a:pt x="36310" y="157906"/>
                </a:lnTo>
                <a:lnTo>
                  <a:pt x="0" y="157906"/>
                </a:lnTo>
                <a:lnTo>
                  <a:pt x="0" y="0"/>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38" name="Freeform: Shape 637">
            <a:extLst>
              <a:ext uri="{FF2B5EF4-FFF2-40B4-BE49-F238E27FC236}">
                <a16:creationId xmlns:a16="http://schemas.microsoft.com/office/drawing/2014/main" id="{6B04D069-0F25-7650-E4D5-54B9EA400A59}"/>
              </a:ext>
            </a:extLst>
          </p:cNvPr>
          <p:cNvSpPr/>
          <p:nvPr userDrawn="1"/>
        </p:nvSpPr>
        <p:spPr>
          <a:xfrm>
            <a:off x="4349926" y="2457458"/>
            <a:ext cx="76784" cy="24613"/>
          </a:xfrm>
          <a:custGeom>
            <a:avLst/>
            <a:gdLst>
              <a:gd name="connsiteX0" fmla="*/ 0 w 74145"/>
              <a:gd name="connsiteY0" fmla="*/ 0 h 24296"/>
              <a:gd name="connsiteX1" fmla="*/ 74146 w 74145"/>
              <a:gd name="connsiteY1" fmla="*/ 0 h 24296"/>
              <a:gd name="connsiteX2" fmla="*/ 74146 w 74145"/>
              <a:gd name="connsiteY2" fmla="*/ 24296 h 24296"/>
              <a:gd name="connsiteX3" fmla="*/ 0 w 74145"/>
              <a:gd name="connsiteY3" fmla="*/ 24296 h 24296"/>
            </a:gdLst>
            <a:ahLst/>
            <a:cxnLst>
              <a:cxn ang="0">
                <a:pos x="connsiteX0" y="connsiteY0"/>
              </a:cxn>
              <a:cxn ang="0">
                <a:pos x="connsiteX1" y="connsiteY1"/>
              </a:cxn>
              <a:cxn ang="0">
                <a:pos x="connsiteX2" y="connsiteY2"/>
              </a:cxn>
              <a:cxn ang="0">
                <a:pos x="connsiteX3" y="connsiteY3"/>
              </a:cxn>
            </a:cxnLst>
            <a:rect l="l" t="t" r="r" b="b"/>
            <a:pathLst>
              <a:path w="74145" h="24296">
                <a:moveTo>
                  <a:pt x="0" y="0"/>
                </a:moveTo>
                <a:lnTo>
                  <a:pt x="74146" y="0"/>
                </a:lnTo>
                <a:lnTo>
                  <a:pt x="74146" y="24296"/>
                </a:lnTo>
                <a:lnTo>
                  <a:pt x="0" y="2429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cxnSp>
        <p:nvCxnSpPr>
          <p:cNvPr id="639" name="Straight Connector 638">
            <a:extLst>
              <a:ext uri="{FF2B5EF4-FFF2-40B4-BE49-F238E27FC236}">
                <a16:creationId xmlns:a16="http://schemas.microsoft.com/office/drawing/2014/main" id="{AFE63F49-803B-EA67-D4F5-8C0B7B9DB350}"/>
              </a:ext>
            </a:extLst>
          </p:cNvPr>
          <p:cNvCxnSpPr>
            <a:cxnSpLocks/>
          </p:cNvCxnSpPr>
          <p:nvPr userDrawn="1"/>
        </p:nvCxnSpPr>
        <p:spPr>
          <a:xfrm>
            <a:off x="2391283" y="5622053"/>
            <a:ext cx="178381" cy="0"/>
          </a:xfrm>
          <a:prstGeom prst="line">
            <a:avLst/>
          </a:prstGeom>
          <a:ln w="254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
        <p:nvSpPr>
          <p:cNvPr id="640" name="Freeform: Shape 639">
            <a:extLst>
              <a:ext uri="{FF2B5EF4-FFF2-40B4-BE49-F238E27FC236}">
                <a16:creationId xmlns:a16="http://schemas.microsoft.com/office/drawing/2014/main" id="{E0160ED6-88ED-21A1-7B71-E5D51328B8FC}"/>
              </a:ext>
            </a:extLst>
          </p:cNvPr>
          <p:cNvSpPr/>
          <p:nvPr userDrawn="1"/>
        </p:nvSpPr>
        <p:spPr>
          <a:xfrm>
            <a:off x="605297" y="5373547"/>
            <a:ext cx="120114" cy="112109"/>
          </a:xfrm>
          <a:custGeom>
            <a:avLst/>
            <a:gdLst>
              <a:gd name="connsiteX0" fmla="*/ 0 w 74145"/>
              <a:gd name="connsiteY0" fmla="*/ 0 h 72889"/>
              <a:gd name="connsiteX1" fmla="*/ 74146 w 74145"/>
              <a:gd name="connsiteY1" fmla="*/ 0 h 72889"/>
              <a:gd name="connsiteX2" fmla="*/ 74146 w 74145"/>
              <a:gd name="connsiteY2" fmla="*/ 72890 h 72889"/>
              <a:gd name="connsiteX3" fmla="*/ 0 w 74145"/>
              <a:gd name="connsiteY3" fmla="*/ 72890 h 72889"/>
            </a:gdLst>
            <a:ahLst/>
            <a:cxnLst>
              <a:cxn ang="0">
                <a:pos x="connsiteX0" y="connsiteY0"/>
              </a:cxn>
              <a:cxn ang="0">
                <a:pos x="connsiteX1" y="connsiteY1"/>
              </a:cxn>
              <a:cxn ang="0">
                <a:pos x="connsiteX2" y="connsiteY2"/>
              </a:cxn>
              <a:cxn ang="0">
                <a:pos x="connsiteX3" y="connsiteY3"/>
              </a:cxn>
            </a:cxnLst>
            <a:rect l="l" t="t" r="r" b="b"/>
            <a:pathLst>
              <a:path w="74145" h="72889">
                <a:moveTo>
                  <a:pt x="0" y="0"/>
                </a:moveTo>
                <a:lnTo>
                  <a:pt x="74146" y="0"/>
                </a:lnTo>
                <a:lnTo>
                  <a:pt x="74146" y="72890"/>
                </a:lnTo>
                <a:lnTo>
                  <a:pt x="0" y="72890"/>
                </a:lnTo>
                <a:close/>
              </a:path>
            </a:pathLst>
          </a:custGeom>
          <a:solidFill>
            <a:schemeClr val="bg1">
              <a:lumMod val="85000"/>
            </a:schemeClr>
          </a:solidFill>
          <a:ln w="3175" cap="flat">
            <a:noFill/>
            <a:prstDash val="solid"/>
            <a:miter/>
          </a:ln>
        </p:spPr>
        <p:txBody>
          <a:bodyPr wrap="none" lIns="0" tIns="0" rIns="0" bIns="0" rtlCol="0" anchor="ctr"/>
          <a:lstStyle/>
          <a:p>
            <a:pPr algn="ctr"/>
            <a:r>
              <a:rPr lang="en-GB" sz="600" b="1">
                <a:solidFill>
                  <a:schemeClr val="bg1"/>
                </a:solidFill>
              </a:rPr>
              <a:t>X</a:t>
            </a:r>
          </a:p>
        </p:txBody>
      </p:sp>
      <p:sp>
        <p:nvSpPr>
          <p:cNvPr id="641" name="Freeform: Shape 640">
            <a:extLst>
              <a:ext uri="{FF2B5EF4-FFF2-40B4-BE49-F238E27FC236}">
                <a16:creationId xmlns:a16="http://schemas.microsoft.com/office/drawing/2014/main" id="{984A9F9E-4C72-FF3C-D8D5-A21BE965A3EC}"/>
              </a:ext>
            </a:extLst>
          </p:cNvPr>
          <p:cNvSpPr/>
          <p:nvPr userDrawn="1"/>
        </p:nvSpPr>
        <p:spPr>
          <a:xfrm>
            <a:off x="746402" y="5373547"/>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chemeClr val="bg1">
              <a:lumMod val="85000"/>
            </a:schemeClr>
          </a:solidFill>
          <a:ln w="3175" cap="flat">
            <a:noFill/>
            <a:prstDash val="solid"/>
            <a:miter/>
          </a:ln>
        </p:spPr>
        <p:txBody>
          <a:bodyPr wrap="none" lIns="0" tIns="0" rIns="0" bIns="0" rtlCol="0" anchor="ctr"/>
          <a:lstStyle/>
          <a:p>
            <a:pPr algn="ctr"/>
            <a:r>
              <a:rPr lang="en-GB" sz="600" b="1">
                <a:solidFill>
                  <a:schemeClr val="bg1"/>
                </a:solidFill>
              </a:rPr>
              <a:t>A4</a:t>
            </a:r>
          </a:p>
        </p:txBody>
      </p:sp>
      <p:sp>
        <p:nvSpPr>
          <p:cNvPr id="642" name="Freeform: Shape 641">
            <a:extLst>
              <a:ext uri="{FF2B5EF4-FFF2-40B4-BE49-F238E27FC236}">
                <a16:creationId xmlns:a16="http://schemas.microsoft.com/office/drawing/2014/main" id="{DBADDBE5-D4BC-AE1F-8681-307EDF5E159D}"/>
              </a:ext>
            </a:extLst>
          </p:cNvPr>
          <p:cNvSpPr/>
          <p:nvPr userDrawn="1"/>
        </p:nvSpPr>
        <p:spPr>
          <a:xfrm>
            <a:off x="885301" y="5373547"/>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chemeClr val="bg1">
              <a:lumMod val="85000"/>
            </a:schemeClr>
          </a:solidFill>
          <a:ln w="3175" cap="flat">
            <a:noFill/>
            <a:prstDash val="solid"/>
            <a:miter/>
          </a:ln>
        </p:spPr>
        <p:txBody>
          <a:bodyPr wrap="none" lIns="0" tIns="0" rIns="0" bIns="0" rtlCol="0" anchor="ctr"/>
          <a:lstStyle/>
          <a:p>
            <a:pPr algn="ctr"/>
            <a:r>
              <a:rPr lang="en-GB" sz="600" b="1">
                <a:solidFill>
                  <a:schemeClr val="bg1"/>
                </a:solidFill>
              </a:rPr>
              <a:t>B4</a:t>
            </a:r>
          </a:p>
        </p:txBody>
      </p:sp>
      <p:sp>
        <p:nvSpPr>
          <p:cNvPr id="643" name="Freeform: Shape 642">
            <a:extLst>
              <a:ext uri="{FF2B5EF4-FFF2-40B4-BE49-F238E27FC236}">
                <a16:creationId xmlns:a16="http://schemas.microsoft.com/office/drawing/2014/main" id="{50083EF8-0541-C98A-2082-3420CEADDE05}"/>
              </a:ext>
            </a:extLst>
          </p:cNvPr>
          <p:cNvSpPr/>
          <p:nvPr userDrawn="1"/>
        </p:nvSpPr>
        <p:spPr>
          <a:xfrm>
            <a:off x="1013691" y="5373547"/>
            <a:ext cx="120114" cy="112109"/>
          </a:xfrm>
          <a:custGeom>
            <a:avLst/>
            <a:gdLst>
              <a:gd name="connsiteX0" fmla="*/ 0 w 74145"/>
              <a:gd name="connsiteY0" fmla="*/ 0 h 72889"/>
              <a:gd name="connsiteX1" fmla="*/ 74146 w 74145"/>
              <a:gd name="connsiteY1" fmla="*/ 0 h 72889"/>
              <a:gd name="connsiteX2" fmla="*/ 74146 w 74145"/>
              <a:gd name="connsiteY2" fmla="*/ 72890 h 72889"/>
              <a:gd name="connsiteX3" fmla="*/ 0 w 74145"/>
              <a:gd name="connsiteY3" fmla="*/ 72890 h 72889"/>
            </a:gdLst>
            <a:ahLst/>
            <a:cxnLst>
              <a:cxn ang="0">
                <a:pos x="connsiteX0" y="connsiteY0"/>
              </a:cxn>
              <a:cxn ang="0">
                <a:pos x="connsiteX1" y="connsiteY1"/>
              </a:cxn>
              <a:cxn ang="0">
                <a:pos x="connsiteX2" y="connsiteY2"/>
              </a:cxn>
              <a:cxn ang="0">
                <a:pos x="connsiteX3" y="connsiteY3"/>
              </a:cxn>
            </a:cxnLst>
            <a:rect l="l" t="t" r="r" b="b"/>
            <a:pathLst>
              <a:path w="74145" h="72889">
                <a:moveTo>
                  <a:pt x="0" y="0"/>
                </a:moveTo>
                <a:lnTo>
                  <a:pt x="74146" y="0"/>
                </a:lnTo>
                <a:lnTo>
                  <a:pt x="74146" y="72890"/>
                </a:lnTo>
                <a:lnTo>
                  <a:pt x="0" y="72890"/>
                </a:lnTo>
                <a:close/>
              </a:path>
            </a:pathLst>
          </a:custGeom>
          <a:solidFill>
            <a:schemeClr val="bg1">
              <a:lumMod val="85000"/>
            </a:schemeClr>
          </a:solidFill>
          <a:ln w="3175" cap="flat">
            <a:noFill/>
            <a:prstDash val="solid"/>
            <a:miter/>
          </a:ln>
        </p:spPr>
        <p:txBody>
          <a:bodyPr wrap="none" lIns="0" tIns="0" rIns="0" bIns="0" rtlCol="0" anchor="ctr"/>
          <a:lstStyle/>
          <a:p>
            <a:pPr algn="ctr"/>
            <a:r>
              <a:rPr lang="en-GB" sz="600" b="1">
                <a:solidFill>
                  <a:schemeClr val="bg1"/>
                </a:solidFill>
              </a:rPr>
              <a:t>Y</a:t>
            </a:r>
          </a:p>
        </p:txBody>
      </p:sp>
      <p:sp>
        <p:nvSpPr>
          <p:cNvPr id="644" name="Freeform: Shape 643">
            <a:extLst>
              <a:ext uri="{FF2B5EF4-FFF2-40B4-BE49-F238E27FC236}">
                <a16:creationId xmlns:a16="http://schemas.microsoft.com/office/drawing/2014/main" id="{D55B506B-0A95-54A0-4332-75822E6B42BD}"/>
              </a:ext>
            </a:extLst>
          </p:cNvPr>
          <p:cNvSpPr/>
          <p:nvPr userDrawn="1"/>
        </p:nvSpPr>
        <p:spPr>
          <a:xfrm>
            <a:off x="1210755" y="5373547"/>
            <a:ext cx="120114" cy="112109"/>
          </a:xfrm>
          <a:custGeom>
            <a:avLst/>
            <a:gdLst>
              <a:gd name="connsiteX0" fmla="*/ 0 w 61766"/>
              <a:gd name="connsiteY0" fmla="*/ 0 h 72889"/>
              <a:gd name="connsiteX1" fmla="*/ 61766 w 61766"/>
              <a:gd name="connsiteY1" fmla="*/ 0 h 72889"/>
              <a:gd name="connsiteX2" fmla="*/ 61766 w 61766"/>
              <a:gd name="connsiteY2" fmla="*/ 72890 h 72889"/>
              <a:gd name="connsiteX3" fmla="*/ 0 w 61766"/>
              <a:gd name="connsiteY3" fmla="*/ 72890 h 72889"/>
            </a:gdLst>
            <a:ahLst/>
            <a:cxnLst>
              <a:cxn ang="0">
                <a:pos x="connsiteX0" y="connsiteY0"/>
              </a:cxn>
              <a:cxn ang="0">
                <a:pos x="connsiteX1" y="connsiteY1"/>
              </a:cxn>
              <a:cxn ang="0">
                <a:pos x="connsiteX2" y="connsiteY2"/>
              </a:cxn>
              <a:cxn ang="0">
                <a:pos x="connsiteX3" y="connsiteY3"/>
              </a:cxn>
            </a:cxnLst>
            <a:rect l="l" t="t" r="r" b="b"/>
            <a:pathLst>
              <a:path w="61766" h="72889">
                <a:moveTo>
                  <a:pt x="0" y="0"/>
                </a:moveTo>
                <a:lnTo>
                  <a:pt x="61766" y="0"/>
                </a:lnTo>
                <a:lnTo>
                  <a:pt x="61766" y="72890"/>
                </a:lnTo>
                <a:lnTo>
                  <a:pt x="0" y="72890"/>
                </a:lnTo>
                <a:close/>
              </a:path>
            </a:pathLst>
          </a:custGeom>
          <a:solidFill>
            <a:schemeClr val="bg1">
              <a:lumMod val="85000"/>
            </a:schemeClr>
          </a:solidFill>
          <a:ln w="3175" cap="flat">
            <a:noFill/>
            <a:prstDash val="solid"/>
            <a:miter/>
          </a:ln>
        </p:spPr>
        <p:txBody>
          <a:bodyPr lIns="0" tIns="0" rIns="0" bIns="0" rtlCol="0" anchor="ctr"/>
          <a:lstStyle/>
          <a:p>
            <a:pPr algn="ctr"/>
            <a:r>
              <a:rPr lang="en-GB" sz="600" b="1">
                <a:solidFill>
                  <a:schemeClr val="bg1"/>
                </a:solidFill>
              </a:rPr>
              <a:t>T</a:t>
            </a:r>
          </a:p>
        </p:txBody>
      </p:sp>
      <p:sp>
        <p:nvSpPr>
          <p:cNvPr id="645" name="Freeform: Shape 644">
            <a:extLst>
              <a:ext uri="{FF2B5EF4-FFF2-40B4-BE49-F238E27FC236}">
                <a16:creationId xmlns:a16="http://schemas.microsoft.com/office/drawing/2014/main" id="{F42C6823-1FA0-1923-F874-63DF46F069F0}"/>
              </a:ext>
            </a:extLst>
          </p:cNvPr>
          <p:cNvSpPr/>
          <p:nvPr userDrawn="1"/>
        </p:nvSpPr>
        <p:spPr>
          <a:xfrm>
            <a:off x="4232670" y="3196269"/>
            <a:ext cx="83323" cy="676812"/>
          </a:xfrm>
          <a:custGeom>
            <a:avLst/>
            <a:gdLst>
              <a:gd name="connsiteX0" fmla="*/ 49431 w 49430"/>
              <a:gd name="connsiteY0" fmla="*/ 0 h 668089"/>
              <a:gd name="connsiteX1" fmla="*/ 0 w 49430"/>
              <a:gd name="connsiteY1" fmla="*/ 0 h 668089"/>
              <a:gd name="connsiteX2" fmla="*/ 0 w 49430"/>
              <a:gd name="connsiteY2" fmla="*/ 668090 h 668089"/>
              <a:gd name="connsiteX3" fmla="*/ 49431 w 49430"/>
              <a:gd name="connsiteY3" fmla="*/ 668090 h 668089"/>
            </a:gdLst>
            <a:ahLst/>
            <a:cxnLst>
              <a:cxn ang="0">
                <a:pos x="connsiteX0" y="connsiteY0"/>
              </a:cxn>
              <a:cxn ang="0">
                <a:pos x="connsiteX1" y="connsiteY1"/>
              </a:cxn>
              <a:cxn ang="0">
                <a:pos x="connsiteX2" y="connsiteY2"/>
              </a:cxn>
              <a:cxn ang="0">
                <a:pos x="connsiteX3" y="connsiteY3"/>
              </a:cxn>
            </a:cxnLst>
            <a:rect l="l" t="t" r="r" b="b"/>
            <a:pathLst>
              <a:path w="49430" h="668089">
                <a:moveTo>
                  <a:pt x="49431" y="0"/>
                </a:moveTo>
                <a:lnTo>
                  <a:pt x="0" y="0"/>
                </a:lnTo>
                <a:lnTo>
                  <a:pt x="0" y="668090"/>
                </a:lnTo>
                <a:lnTo>
                  <a:pt x="49431" y="668090"/>
                </a:lnTo>
              </a:path>
            </a:pathLst>
          </a:custGeom>
          <a:noFill/>
          <a:ln w="19050" cap="flat">
            <a:solidFill>
              <a:schemeClr val="bg1">
                <a:lumMod val="85000"/>
              </a:schemeClr>
            </a:solidFill>
            <a:prstDash val="solid"/>
            <a:miter/>
          </a:ln>
        </p:spPr>
        <p:txBody>
          <a:bodyPr rtlCol="0" anchor="ctr"/>
          <a:lstStyle/>
          <a:p>
            <a:endParaRPr lang="en-GB" sz="600"/>
          </a:p>
        </p:txBody>
      </p:sp>
      <p:sp>
        <p:nvSpPr>
          <p:cNvPr id="646" name="Freeform: Shape 645">
            <a:extLst>
              <a:ext uri="{FF2B5EF4-FFF2-40B4-BE49-F238E27FC236}">
                <a16:creationId xmlns:a16="http://schemas.microsoft.com/office/drawing/2014/main" id="{1559DD7B-F244-854D-1545-CD72A14AFD1A}"/>
              </a:ext>
            </a:extLst>
          </p:cNvPr>
          <p:cNvSpPr/>
          <p:nvPr userDrawn="1"/>
        </p:nvSpPr>
        <p:spPr>
          <a:xfrm rot="16200000" flipH="1">
            <a:off x="1492459" y="2079258"/>
            <a:ext cx="101917" cy="233554"/>
          </a:xfrm>
          <a:custGeom>
            <a:avLst/>
            <a:gdLst>
              <a:gd name="connsiteX0" fmla="*/ 0 w 86481"/>
              <a:gd name="connsiteY0" fmla="*/ 0 h 170075"/>
              <a:gd name="connsiteX1" fmla="*/ 86482 w 86481"/>
              <a:gd name="connsiteY1" fmla="*/ 0 h 170075"/>
              <a:gd name="connsiteX2" fmla="*/ 86482 w 86481"/>
              <a:gd name="connsiteY2" fmla="*/ 170076 h 170075"/>
              <a:gd name="connsiteX3" fmla="*/ 0 w 86481"/>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86481" h="170075">
                <a:moveTo>
                  <a:pt x="0" y="0"/>
                </a:moveTo>
                <a:lnTo>
                  <a:pt x="86482" y="0"/>
                </a:lnTo>
                <a:lnTo>
                  <a:pt x="86482" y="170076"/>
                </a:lnTo>
                <a:lnTo>
                  <a:pt x="0" y="17007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47" name="Freeform: Shape 646">
            <a:extLst>
              <a:ext uri="{FF2B5EF4-FFF2-40B4-BE49-F238E27FC236}">
                <a16:creationId xmlns:a16="http://schemas.microsoft.com/office/drawing/2014/main" id="{EEC64AF1-5BAF-7FC3-29A4-4B1373CD77DA}"/>
              </a:ext>
            </a:extLst>
          </p:cNvPr>
          <p:cNvSpPr/>
          <p:nvPr userDrawn="1"/>
        </p:nvSpPr>
        <p:spPr>
          <a:xfrm rot="16200000" flipH="1">
            <a:off x="3345348" y="2079259"/>
            <a:ext cx="101917" cy="233554"/>
          </a:xfrm>
          <a:custGeom>
            <a:avLst/>
            <a:gdLst>
              <a:gd name="connsiteX0" fmla="*/ 0 w 86481"/>
              <a:gd name="connsiteY0" fmla="*/ 0 h 170075"/>
              <a:gd name="connsiteX1" fmla="*/ 86482 w 86481"/>
              <a:gd name="connsiteY1" fmla="*/ 0 h 170075"/>
              <a:gd name="connsiteX2" fmla="*/ 86482 w 86481"/>
              <a:gd name="connsiteY2" fmla="*/ 170076 h 170075"/>
              <a:gd name="connsiteX3" fmla="*/ 0 w 86481"/>
              <a:gd name="connsiteY3" fmla="*/ 170076 h 170075"/>
            </a:gdLst>
            <a:ahLst/>
            <a:cxnLst>
              <a:cxn ang="0">
                <a:pos x="connsiteX0" y="connsiteY0"/>
              </a:cxn>
              <a:cxn ang="0">
                <a:pos x="connsiteX1" y="connsiteY1"/>
              </a:cxn>
              <a:cxn ang="0">
                <a:pos x="connsiteX2" y="connsiteY2"/>
              </a:cxn>
              <a:cxn ang="0">
                <a:pos x="connsiteX3" y="connsiteY3"/>
              </a:cxn>
            </a:cxnLst>
            <a:rect l="l" t="t" r="r" b="b"/>
            <a:pathLst>
              <a:path w="86481" h="170075">
                <a:moveTo>
                  <a:pt x="0" y="0"/>
                </a:moveTo>
                <a:lnTo>
                  <a:pt x="86482" y="0"/>
                </a:lnTo>
                <a:lnTo>
                  <a:pt x="86482" y="170076"/>
                </a:lnTo>
                <a:lnTo>
                  <a:pt x="0" y="170076"/>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48" name="Rectangle 647">
            <a:extLst>
              <a:ext uri="{FF2B5EF4-FFF2-40B4-BE49-F238E27FC236}">
                <a16:creationId xmlns:a16="http://schemas.microsoft.com/office/drawing/2014/main" id="{9D1384FA-011A-6282-3AF4-A7A3CE1C276A}"/>
              </a:ext>
            </a:extLst>
          </p:cNvPr>
          <p:cNvSpPr/>
          <p:nvPr userDrawn="1"/>
        </p:nvSpPr>
        <p:spPr>
          <a:xfrm>
            <a:off x="1455013" y="2172878"/>
            <a:ext cx="47346" cy="46315"/>
          </a:xfrm>
          <a:prstGeom prst="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649" name="Rectangle 648">
            <a:extLst>
              <a:ext uri="{FF2B5EF4-FFF2-40B4-BE49-F238E27FC236}">
                <a16:creationId xmlns:a16="http://schemas.microsoft.com/office/drawing/2014/main" id="{E27A071B-4CFA-0CE8-4741-9A9BFD18B9FE}"/>
              </a:ext>
            </a:extLst>
          </p:cNvPr>
          <p:cNvSpPr/>
          <p:nvPr userDrawn="1"/>
        </p:nvSpPr>
        <p:spPr>
          <a:xfrm>
            <a:off x="1586682" y="2172878"/>
            <a:ext cx="47346" cy="46315"/>
          </a:xfrm>
          <a:prstGeom prst="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650" name="Rectangle 649">
            <a:extLst>
              <a:ext uri="{FF2B5EF4-FFF2-40B4-BE49-F238E27FC236}">
                <a16:creationId xmlns:a16="http://schemas.microsoft.com/office/drawing/2014/main" id="{2F5BBD5A-AF86-7BF0-F2B9-87FCD3341EA6}"/>
              </a:ext>
            </a:extLst>
          </p:cNvPr>
          <p:cNvSpPr/>
          <p:nvPr userDrawn="1"/>
        </p:nvSpPr>
        <p:spPr>
          <a:xfrm>
            <a:off x="3307856" y="2172878"/>
            <a:ext cx="47346" cy="46315"/>
          </a:xfrm>
          <a:prstGeom prst="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651" name="Rectangle 650">
            <a:extLst>
              <a:ext uri="{FF2B5EF4-FFF2-40B4-BE49-F238E27FC236}">
                <a16:creationId xmlns:a16="http://schemas.microsoft.com/office/drawing/2014/main" id="{32E3C831-F224-3091-A43E-226472382475}"/>
              </a:ext>
            </a:extLst>
          </p:cNvPr>
          <p:cNvSpPr/>
          <p:nvPr userDrawn="1"/>
        </p:nvSpPr>
        <p:spPr>
          <a:xfrm>
            <a:off x="3441741" y="2172878"/>
            <a:ext cx="47346" cy="46315"/>
          </a:xfrm>
          <a:prstGeom prst="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600" b="1">
              <a:latin typeface="+mj-lt"/>
            </a:endParaRPr>
          </a:p>
        </p:txBody>
      </p:sp>
      <p:sp>
        <p:nvSpPr>
          <p:cNvPr id="652" name="Freeform: Shape 651">
            <a:extLst>
              <a:ext uri="{FF2B5EF4-FFF2-40B4-BE49-F238E27FC236}">
                <a16:creationId xmlns:a16="http://schemas.microsoft.com/office/drawing/2014/main" id="{DFC611D8-B176-5874-4900-FA7921B82500}"/>
              </a:ext>
            </a:extLst>
          </p:cNvPr>
          <p:cNvSpPr/>
          <p:nvPr userDrawn="1"/>
        </p:nvSpPr>
        <p:spPr>
          <a:xfrm>
            <a:off x="1457059" y="1487854"/>
            <a:ext cx="787490" cy="1151096"/>
          </a:xfrm>
          <a:custGeom>
            <a:avLst/>
            <a:gdLst>
              <a:gd name="connsiteX0" fmla="*/ 0 w 642510"/>
              <a:gd name="connsiteY0" fmla="*/ 0 h 1141764"/>
              <a:gd name="connsiteX1" fmla="*/ 24715 w 642510"/>
              <a:gd name="connsiteY1" fmla="*/ 0 h 1141764"/>
              <a:gd name="connsiteX2" fmla="*/ 24715 w 642510"/>
              <a:gd name="connsiteY2" fmla="*/ 740937 h 1141764"/>
              <a:gd name="connsiteX3" fmla="*/ 0 w 642510"/>
              <a:gd name="connsiteY3" fmla="*/ 740937 h 1141764"/>
              <a:gd name="connsiteX4" fmla="*/ 0 w 642510"/>
              <a:gd name="connsiteY4" fmla="*/ 1141765 h 1141764"/>
              <a:gd name="connsiteX5" fmla="*/ 642510 w 642510"/>
              <a:gd name="connsiteY5" fmla="*/ 1141765 h 1141764"/>
              <a:gd name="connsiteX0" fmla="*/ 0 w 653047"/>
              <a:gd name="connsiteY0" fmla="*/ 0 h 1141765"/>
              <a:gd name="connsiteX1" fmla="*/ 35252 w 653047"/>
              <a:gd name="connsiteY1" fmla="*/ 0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3047"/>
              <a:gd name="connsiteY0" fmla="*/ 0 h 1141765"/>
              <a:gd name="connsiteX1" fmla="*/ 35252 w 653047"/>
              <a:gd name="connsiteY1" fmla="*/ 99329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8599"/>
              <a:gd name="connsiteY0" fmla="*/ 0 h 1048518"/>
              <a:gd name="connsiteX1" fmla="*/ 40804 w 658599"/>
              <a:gd name="connsiteY1" fmla="*/ 6082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42654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38951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6748"/>
              <a:gd name="connsiteY0" fmla="*/ 0 h 1036356"/>
              <a:gd name="connsiteX1" fmla="*/ 37100 w 656748"/>
              <a:gd name="connsiteY1" fmla="*/ 4056 h 1036356"/>
              <a:gd name="connsiteX2" fmla="*/ 38953 w 656748"/>
              <a:gd name="connsiteY2" fmla="*/ 635528 h 1036356"/>
              <a:gd name="connsiteX3" fmla="*/ 14238 w 656748"/>
              <a:gd name="connsiteY3" fmla="*/ 635528 h 1036356"/>
              <a:gd name="connsiteX4" fmla="*/ 14238 w 656748"/>
              <a:gd name="connsiteY4" fmla="*/ 1036356 h 1036356"/>
              <a:gd name="connsiteX5" fmla="*/ 656748 w 656748"/>
              <a:gd name="connsiteY5" fmla="*/ 1036356 h 1036356"/>
              <a:gd name="connsiteX0" fmla="*/ 0 w 656748"/>
              <a:gd name="connsiteY0" fmla="*/ 2025 h 1038381"/>
              <a:gd name="connsiteX1" fmla="*/ 38951 w 656748"/>
              <a:gd name="connsiteY1" fmla="*/ 0 h 1038381"/>
              <a:gd name="connsiteX2" fmla="*/ 38953 w 656748"/>
              <a:gd name="connsiteY2" fmla="*/ 637553 h 1038381"/>
              <a:gd name="connsiteX3" fmla="*/ 14238 w 656748"/>
              <a:gd name="connsiteY3" fmla="*/ 637553 h 1038381"/>
              <a:gd name="connsiteX4" fmla="*/ 14238 w 656748"/>
              <a:gd name="connsiteY4" fmla="*/ 1038381 h 1038381"/>
              <a:gd name="connsiteX5" fmla="*/ 656748 w 656748"/>
              <a:gd name="connsiteY5" fmla="*/ 1038381 h 1038381"/>
              <a:gd name="connsiteX0" fmla="*/ 0 w 658600"/>
              <a:gd name="connsiteY0" fmla="*/ 0 h 1042437"/>
              <a:gd name="connsiteX1" fmla="*/ 40803 w 658600"/>
              <a:gd name="connsiteY1" fmla="*/ 4056 h 1042437"/>
              <a:gd name="connsiteX2" fmla="*/ 40805 w 658600"/>
              <a:gd name="connsiteY2" fmla="*/ 641609 h 1042437"/>
              <a:gd name="connsiteX3" fmla="*/ 16090 w 658600"/>
              <a:gd name="connsiteY3" fmla="*/ 641609 h 1042437"/>
              <a:gd name="connsiteX4" fmla="*/ 16090 w 658600"/>
              <a:gd name="connsiteY4" fmla="*/ 1042437 h 1042437"/>
              <a:gd name="connsiteX5" fmla="*/ 658600 w 658600"/>
              <a:gd name="connsiteY5" fmla="*/ 1042437 h 1042437"/>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0450"/>
              <a:gd name="connsiteY0" fmla="*/ 0 h 1038382"/>
              <a:gd name="connsiteX1" fmla="*/ 42653 w 660450"/>
              <a:gd name="connsiteY1" fmla="*/ 1 h 1038382"/>
              <a:gd name="connsiteX2" fmla="*/ 42655 w 660450"/>
              <a:gd name="connsiteY2" fmla="*/ 637554 h 1038382"/>
              <a:gd name="connsiteX3" fmla="*/ 17940 w 660450"/>
              <a:gd name="connsiteY3" fmla="*/ 637554 h 1038382"/>
              <a:gd name="connsiteX4" fmla="*/ 17940 w 660450"/>
              <a:gd name="connsiteY4" fmla="*/ 1038382 h 1038382"/>
              <a:gd name="connsiteX5" fmla="*/ 660450 w 660450"/>
              <a:gd name="connsiteY5" fmla="*/ 1038382 h 10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50" h="1038382">
                <a:moveTo>
                  <a:pt x="0" y="0"/>
                </a:moveTo>
                <a:lnTo>
                  <a:pt x="42653" y="1"/>
                </a:lnTo>
                <a:cubicBezTo>
                  <a:pt x="42654" y="212519"/>
                  <a:pt x="42654" y="425036"/>
                  <a:pt x="42655" y="637554"/>
                </a:cubicBezTo>
                <a:lnTo>
                  <a:pt x="17940" y="637554"/>
                </a:lnTo>
                <a:lnTo>
                  <a:pt x="17940" y="1038382"/>
                </a:lnTo>
                <a:lnTo>
                  <a:pt x="660450" y="1038382"/>
                </a:lnTo>
              </a:path>
            </a:pathLst>
          </a:custGeom>
          <a:noFill/>
          <a:ln w="25400" cap="flat">
            <a:solidFill>
              <a:schemeClr val="bg1">
                <a:lumMod val="85000"/>
              </a:schemeClr>
            </a:solidFill>
            <a:prstDash val="solid"/>
            <a:miter/>
          </a:ln>
        </p:spPr>
        <p:txBody>
          <a:bodyPr rtlCol="0" anchor="ctr"/>
          <a:lstStyle/>
          <a:p>
            <a:endParaRPr lang="en-GB" sz="600"/>
          </a:p>
        </p:txBody>
      </p:sp>
      <p:sp>
        <p:nvSpPr>
          <p:cNvPr id="653" name="Freeform: Shape 652">
            <a:extLst>
              <a:ext uri="{FF2B5EF4-FFF2-40B4-BE49-F238E27FC236}">
                <a16:creationId xmlns:a16="http://schemas.microsoft.com/office/drawing/2014/main" id="{E186FDBC-0ADF-3577-6427-13DD2D317655}"/>
              </a:ext>
            </a:extLst>
          </p:cNvPr>
          <p:cNvSpPr/>
          <p:nvPr userDrawn="1"/>
        </p:nvSpPr>
        <p:spPr>
          <a:xfrm>
            <a:off x="2403087" y="2306825"/>
            <a:ext cx="100094" cy="101103"/>
          </a:xfrm>
          <a:custGeom>
            <a:avLst/>
            <a:gdLst>
              <a:gd name="connsiteX0" fmla="*/ 0 w 61766"/>
              <a:gd name="connsiteY0" fmla="*/ 0 h 60719"/>
              <a:gd name="connsiteX1" fmla="*/ 61767 w 61766"/>
              <a:gd name="connsiteY1" fmla="*/ 0 h 60719"/>
              <a:gd name="connsiteX2" fmla="*/ 61767 w 61766"/>
              <a:gd name="connsiteY2" fmla="*/ 60720 h 60719"/>
              <a:gd name="connsiteX3" fmla="*/ 0 w 61766"/>
              <a:gd name="connsiteY3" fmla="*/ 60720 h 60719"/>
            </a:gdLst>
            <a:ahLst/>
            <a:cxnLst>
              <a:cxn ang="0">
                <a:pos x="connsiteX0" y="connsiteY0"/>
              </a:cxn>
              <a:cxn ang="0">
                <a:pos x="connsiteX1" y="connsiteY1"/>
              </a:cxn>
              <a:cxn ang="0">
                <a:pos x="connsiteX2" y="connsiteY2"/>
              </a:cxn>
              <a:cxn ang="0">
                <a:pos x="connsiteX3" y="connsiteY3"/>
              </a:cxn>
            </a:cxnLst>
            <a:rect l="l" t="t" r="r" b="b"/>
            <a:pathLst>
              <a:path w="61766" h="60719">
                <a:moveTo>
                  <a:pt x="0" y="0"/>
                </a:moveTo>
                <a:lnTo>
                  <a:pt x="61767" y="0"/>
                </a:lnTo>
                <a:lnTo>
                  <a:pt x="61767" y="60720"/>
                </a:lnTo>
                <a:lnTo>
                  <a:pt x="0" y="60720"/>
                </a:lnTo>
                <a:close/>
              </a:path>
            </a:pathLst>
          </a:custGeom>
          <a:solidFill>
            <a:schemeClr val="bg1">
              <a:lumMod val="85000"/>
            </a:schemeClr>
          </a:solidFill>
          <a:ln w="3175" cap="flat">
            <a:noFill/>
            <a:prstDash val="solid"/>
            <a:miter/>
          </a:ln>
        </p:spPr>
        <p:txBody>
          <a:bodyPr rtlCol="0" anchor="ctr"/>
          <a:lstStyle/>
          <a:p>
            <a:pPr algn="ctr"/>
            <a:r>
              <a:rPr lang="en-GB" sz="600" b="1">
                <a:solidFill>
                  <a:schemeClr val="bg1"/>
                </a:solidFill>
              </a:rPr>
              <a:t>T</a:t>
            </a:r>
          </a:p>
        </p:txBody>
      </p:sp>
      <p:sp>
        <p:nvSpPr>
          <p:cNvPr id="654" name="Freeform: Shape 653">
            <a:extLst>
              <a:ext uri="{FF2B5EF4-FFF2-40B4-BE49-F238E27FC236}">
                <a16:creationId xmlns:a16="http://schemas.microsoft.com/office/drawing/2014/main" id="{154040BA-2949-E3D3-A9E8-978042AC73C4}"/>
              </a:ext>
            </a:extLst>
          </p:cNvPr>
          <p:cNvSpPr/>
          <p:nvPr userDrawn="1"/>
        </p:nvSpPr>
        <p:spPr>
          <a:xfrm>
            <a:off x="2523668" y="2306825"/>
            <a:ext cx="100094" cy="101103"/>
          </a:xfrm>
          <a:custGeom>
            <a:avLst/>
            <a:gdLst>
              <a:gd name="connsiteX0" fmla="*/ 0 w 61766"/>
              <a:gd name="connsiteY0" fmla="*/ 0 h 60719"/>
              <a:gd name="connsiteX1" fmla="*/ 61766 w 61766"/>
              <a:gd name="connsiteY1" fmla="*/ 0 h 60719"/>
              <a:gd name="connsiteX2" fmla="*/ 61766 w 61766"/>
              <a:gd name="connsiteY2" fmla="*/ 60720 h 60719"/>
              <a:gd name="connsiteX3" fmla="*/ 0 w 61766"/>
              <a:gd name="connsiteY3" fmla="*/ 60720 h 60719"/>
            </a:gdLst>
            <a:ahLst/>
            <a:cxnLst>
              <a:cxn ang="0">
                <a:pos x="connsiteX0" y="connsiteY0"/>
              </a:cxn>
              <a:cxn ang="0">
                <a:pos x="connsiteX1" y="connsiteY1"/>
              </a:cxn>
              <a:cxn ang="0">
                <a:pos x="connsiteX2" y="connsiteY2"/>
              </a:cxn>
              <a:cxn ang="0">
                <a:pos x="connsiteX3" y="connsiteY3"/>
              </a:cxn>
            </a:cxnLst>
            <a:rect l="l" t="t" r="r" b="b"/>
            <a:pathLst>
              <a:path w="61766" h="60719">
                <a:moveTo>
                  <a:pt x="0" y="0"/>
                </a:moveTo>
                <a:lnTo>
                  <a:pt x="61766" y="0"/>
                </a:lnTo>
                <a:lnTo>
                  <a:pt x="61766" y="60720"/>
                </a:lnTo>
                <a:lnTo>
                  <a:pt x="0" y="60720"/>
                </a:lnTo>
                <a:close/>
              </a:path>
            </a:pathLst>
          </a:custGeom>
          <a:solidFill>
            <a:schemeClr val="bg1">
              <a:lumMod val="85000"/>
            </a:schemeClr>
          </a:solidFill>
          <a:ln w="3175" cap="flat">
            <a:noFill/>
            <a:prstDash val="solid"/>
            <a:miter/>
          </a:ln>
        </p:spPr>
        <p:txBody>
          <a:bodyPr rtlCol="0" anchor="ctr"/>
          <a:lstStyle/>
          <a:p>
            <a:pPr algn="ctr"/>
            <a:r>
              <a:rPr lang="en-GB" sz="600" b="1">
                <a:solidFill>
                  <a:schemeClr val="bg1"/>
                </a:solidFill>
              </a:rPr>
              <a:t>P</a:t>
            </a:r>
          </a:p>
        </p:txBody>
      </p:sp>
      <p:sp>
        <p:nvSpPr>
          <p:cNvPr id="655" name="Freeform: Shape 654">
            <a:extLst>
              <a:ext uri="{FF2B5EF4-FFF2-40B4-BE49-F238E27FC236}">
                <a16:creationId xmlns:a16="http://schemas.microsoft.com/office/drawing/2014/main" id="{7C94E21D-8925-DDEA-D436-891C795DCE5F}"/>
              </a:ext>
            </a:extLst>
          </p:cNvPr>
          <p:cNvSpPr/>
          <p:nvPr userDrawn="1"/>
        </p:nvSpPr>
        <p:spPr>
          <a:xfrm>
            <a:off x="2204546" y="2583144"/>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B1</a:t>
            </a:r>
          </a:p>
        </p:txBody>
      </p:sp>
      <p:sp>
        <p:nvSpPr>
          <p:cNvPr id="656" name="Freeform: Shape 655">
            <a:extLst>
              <a:ext uri="{FF2B5EF4-FFF2-40B4-BE49-F238E27FC236}">
                <a16:creationId xmlns:a16="http://schemas.microsoft.com/office/drawing/2014/main" id="{D65594ED-DCC1-7169-6A18-C6EF6EBF1C4D}"/>
              </a:ext>
            </a:extLst>
          </p:cNvPr>
          <p:cNvSpPr/>
          <p:nvPr userDrawn="1"/>
        </p:nvSpPr>
        <p:spPr>
          <a:xfrm>
            <a:off x="2204546" y="2711997"/>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B2</a:t>
            </a:r>
          </a:p>
        </p:txBody>
      </p:sp>
      <p:sp>
        <p:nvSpPr>
          <p:cNvPr id="657" name="Freeform: Shape 656">
            <a:extLst>
              <a:ext uri="{FF2B5EF4-FFF2-40B4-BE49-F238E27FC236}">
                <a16:creationId xmlns:a16="http://schemas.microsoft.com/office/drawing/2014/main" id="{68CC91BA-4C4E-0B6C-FA48-19F744D5B0AC}"/>
              </a:ext>
            </a:extLst>
          </p:cNvPr>
          <p:cNvSpPr/>
          <p:nvPr userDrawn="1"/>
        </p:nvSpPr>
        <p:spPr>
          <a:xfrm>
            <a:off x="2204546" y="2840851"/>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A2</a:t>
            </a:r>
          </a:p>
        </p:txBody>
      </p:sp>
      <p:sp>
        <p:nvSpPr>
          <p:cNvPr id="658" name="Freeform: Shape 657">
            <a:extLst>
              <a:ext uri="{FF2B5EF4-FFF2-40B4-BE49-F238E27FC236}">
                <a16:creationId xmlns:a16="http://schemas.microsoft.com/office/drawing/2014/main" id="{B98B7CA1-BE15-4ACF-2B87-AFAEDA2C694F}"/>
              </a:ext>
            </a:extLst>
          </p:cNvPr>
          <p:cNvSpPr/>
          <p:nvPr userDrawn="1"/>
        </p:nvSpPr>
        <p:spPr>
          <a:xfrm>
            <a:off x="2640563" y="2711997"/>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B2.1</a:t>
            </a:r>
          </a:p>
        </p:txBody>
      </p:sp>
      <p:sp>
        <p:nvSpPr>
          <p:cNvPr id="659" name="Freeform: Shape 658">
            <a:extLst>
              <a:ext uri="{FF2B5EF4-FFF2-40B4-BE49-F238E27FC236}">
                <a16:creationId xmlns:a16="http://schemas.microsoft.com/office/drawing/2014/main" id="{D7506BBB-595F-9B5F-79E7-3FC0675F150A}"/>
              </a:ext>
            </a:extLst>
          </p:cNvPr>
          <p:cNvSpPr/>
          <p:nvPr userDrawn="1"/>
        </p:nvSpPr>
        <p:spPr>
          <a:xfrm>
            <a:off x="2640563" y="2840851"/>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A2.1</a:t>
            </a:r>
          </a:p>
        </p:txBody>
      </p:sp>
      <p:sp>
        <p:nvSpPr>
          <p:cNvPr id="660" name="Freeform: Shape 659">
            <a:extLst>
              <a:ext uri="{FF2B5EF4-FFF2-40B4-BE49-F238E27FC236}">
                <a16:creationId xmlns:a16="http://schemas.microsoft.com/office/drawing/2014/main" id="{3D10AB6D-422C-A90F-C46E-3FB015ED6AD9}"/>
              </a:ext>
            </a:extLst>
          </p:cNvPr>
          <p:cNvSpPr/>
          <p:nvPr userDrawn="1"/>
        </p:nvSpPr>
        <p:spPr>
          <a:xfrm>
            <a:off x="1443323" y="1353069"/>
            <a:ext cx="200189" cy="50958"/>
          </a:xfrm>
          <a:custGeom>
            <a:avLst/>
            <a:gdLst>
              <a:gd name="connsiteX0" fmla="*/ 0 w 173007"/>
              <a:gd name="connsiteY0" fmla="*/ 0 h 36423"/>
              <a:gd name="connsiteX1" fmla="*/ 173007 w 173007"/>
              <a:gd name="connsiteY1" fmla="*/ 0 h 36423"/>
              <a:gd name="connsiteX2" fmla="*/ 173007 w 173007"/>
              <a:gd name="connsiteY2" fmla="*/ 36423 h 36423"/>
              <a:gd name="connsiteX3" fmla="*/ 0 w 173007"/>
              <a:gd name="connsiteY3" fmla="*/ 36423 h 36423"/>
            </a:gdLst>
            <a:ahLst/>
            <a:cxnLst>
              <a:cxn ang="0">
                <a:pos x="connsiteX0" y="connsiteY0"/>
              </a:cxn>
              <a:cxn ang="0">
                <a:pos x="connsiteX1" y="connsiteY1"/>
              </a:cxn>
              <a:cxn ang="0">
                <a:pos x="connsiteX2" y="connsiteY2"/>
              </a:cxn>
              <a:cxn ang="0">
                <a:pos x="connsiteX3" y="connsiteY3"/>
              </a:cxn>
            </a:cxnLst>
            <a:rect l="l" t="t" r="r" b="b"/>
            <a:pathLst>
              <a:path w="173007" h="36423">
                <a:moveTo>
                  <a:pt x="0" y="0"/>
                </a:moveTo>
                <a:lnTo>
                  <a:pt x="173007" y="0"/>
                </a:lnTo>
                <a:lnTo>
                  <a:pt x="173007" y="36423"/>
                </a:lnTo>
                <a:lnTo>
                  <a:pt x="0" y="36423"/>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61" name="Freeform: Shape 660">
            <a:extLst>
              <a:ext uri="{FF2B5EF4-FFF2-40B4-BE49-F238E27FC236}">
                <a16:creationId xmlns:a16="http://schemas.microsoft.com/office/drawing/2014/main" id="{E3F5ACE6-6065-7D81-131B-29CAC625D738}"/>
              </a:ext>
            </a:extLst>
          </p:cNvPr>
          <p:cNvSpPr/>
          <p:nvPr userDrawn="1"/>
        </p:nvSpPr>
        <p:spPr>
          <a:xfrm>
            <a:off x="1579928" y="1341273"/>
            <a:ext cx="684484" cy="1162406"/>
          </a:xfrm>
          <a:custGeom>
            <a:avLst/>
            <a:gdLst>
              <a:gd name="connsiteX0" fmla="*/ 0 w 568364"/>
              <a:gd name="connsiteY0" fmla="*/ 0 h 1129681"/>
              <a:gd name="connsiteX1" fmla="*/ 0 w 568364"/>
              <a:gd name="connsiteY1" fmla="*/ 825996 h 1129681"/>
              <a:gd name="connsiteX2" fmla="*/ 24672 w 568364"/>
              <a:gd name="connsiteY2" fmla="*/ 825996 h 1129681"/>
              <a:gd name="connsiteX3" fmla="*/ 24672 w 568364"/>
              <a:gd name="connsiteY3" fmla="*/ 1129681 h 1129681"/>
              <a:gd name="connsiteX4" fmla="*/ 568365 w 568364"/>
              <a:gd name="connsiteY4" fmla="*/ 1129681 h 1129681"/>
              <a:gd name="connsiteX0" fmla="*/ 0 w 568365"/>
              <a:gd name="connsiteY0" fmla="*/ 0 h 1147426"/>
              <a:gd name="connsiteX1" fmla="*/ 0 w 568365"/>
              <a:gd name="connsiteY1" fmla="*/ 843741 h 1147426"/>
              <a:gd name="connsiteX2" fmla="*/ 24672 w 568365"/>
              <a:gd name="connsiteY2" fmla="*/ 843741 h 1147426"/>
              <a:gd name="connsiteX3" fmla="*/ 24672 w 568365"/>
              <a:gd name="connsiteY3" fmla="*/ 1147426 h 1147426"/>
              <a:gd name="connsiteX4" fmla="*/ 568365 w 568365"/>
              <a:gd name="connsiteY4" fmla="*/ 1147426 h 114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65" h="1147426">
                <a:moveTo>
                  <a:pt x="0" y="0"/>
                </a:moveTo>
                <a:lnTo>
                  <a:pt x="0" y="843741"/>
                </a:lnTo>
                <a:lnTo>
                  <a:pt x="24672" y="843741"/>
                </a:lnTo>
                <a:lnTo>
                  <a:pt x="24672" y="1147426"/>
                </a:lnTo>
                <a:lnTo>
                  <a:pt x="568365" y="1147426"/>
                </a:lnTo>
              </a:path>
            </a:pathLst>
          </a:custGeom>
          <a:noFill/>
          <a:ln w="25400" cap="flat">
            <a:solidFill>
              <a:schemeClr val="bg1">
                <a:lumMod val="85000"/>
              </a:schemeClr>
            </a:solidFill>
            <a:prstDash val="solid"/>
            <a:miter/>
          </a:ln>
        </p:spPr>
        <p:txBody>
          <a:bodyPr rtlCol="0" anchor="ctr"/>
          <a:lstStyle/>
          <a:p>
            <a:endParaRPr lang="en-GB" sz="600"/>
          </a:p>
        </p:txBody>
      </p:sp>
      <p:sp>
        <p:nvSpPr>
          <p:cNvPr id="662" name="Freeform: Shape 661">
            <a:extLst>
              <a:ext uri="{FF2B5EF4-FFF2-40B4-BE49-F238E27FC236}">
                <a16:creationId xmlns:a16="http://schemas.microsoft.com/office/drawing/2014/main" id="{70B8CF69-A703-6BC7-F19A-955E3C81FECA}"/>
              </a:ext>
            </a:extLst>
          </p:cNvPr>
          <p:cNvSpPr/>
          <p:nvPr userDrawn="1"/>
        </p:nvSpPr>
        <p:spPr>
          <a:xfrm>
            <a:off x="2204546" y="2454290"/>
            <a:ext cx="186034"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A1</a:t>
            </a:r>
          </a:p>
        </p:txBody>
      </p:sp>
      <p:sp>
        <p:nvSpPr>
          <p:cNvPr id="663" name="Freeform: Shape 662">
            <a:extLst>
              <a:ext uri="{FF2B5EF4-FFF2-40B4-BE49-F238E27FC236}">
                <a16:creationId xmlns:a16="http://schemas.microsoft.com/office/drawing/2014/main" id="{C64D19DB-9035-F5BA-6B62-0CDF82510CC7}"/>
              </a:ext>
            </a:extLst>
          </p:cNvPr>
          <p:cNvSpPr/>
          <p:nvPr userDrawn="1"/>
        </p:nvSpPr>
        <p:spPr>
          <a:xfrm flipH="1">
            <a:off x="2696861" y="1487854"/>
            <a:ext cx="787490" cy="1151096"/>
          </a:xfrm>
          <a:custGeom>
            <a:avLst/>
            <a:gdLst>
              <a:gd name="connsiteX0" fmla="*/ 0 w 642510"/>
              <a:gd name="connsiteY0" fmla="*/ 0 h 1141764"/>
              <a:gd name="connsiteX1" fmla="*/ 24715 w 642510"/>
              <a:gd name="connsiteY1" fmla="*/ 0 h 1141764"/>
              <a:gd name="connsiteX2" fmla="*/ 24715 w 642510"/>
              <a:gd name="connsiteY2" fmla="*/ 740937 h 1141764"/>
              <a:gd name="connsiteX3" fmla="*/ 0 w 642510"/>
              <a:gd name="connsiteY3" fmla="*/ 740937 h 1141764"/>
              <a:gd name="connsiteX4" fmla="*/ 0 w 642510"/>
              <a:gd name="connsiteY4" fmla="*/ 1141765 h 1141764"/>
              <a:gd name="connsiteX5" fmla="*/ 642510 w 642510"/>
              <a:gd name="connsiteY5" fmla="*/ 1141765 h 1141764"/>
              <a:gd name="connsiteX0" fmla="*/ 0 w 653047"/>
              <a:gd name="connsiteY0" fmla="*/ 0 h 1141765"/>
              <a:gd name="connsiteX1" fmla="*/ 35252 w 653047"/>
              <a:gd name="connsiteY1" fmla="*/ 0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3047"/>
              <a:gd name="connsiteY0" fmla="*/ 0 h 1141765"/>
              <a:gd name="connsiteX1" fmla="*/ 35252 w 653047"/>
              <a:gd name="connsiteY1" fmla="*/ 99329 h 1141765"/>
              <a:gd name="connsiteX2" fmla="*/ 35252 w 653047"/>
              <a:gd name="connsiteY2" fmla="*/ 740937 h 1141765"/>
              <a:gd name="connsiteX3" fmla="*/ 10537 w 653047"/>
              <a:gd name="connsiteY3" fmla="*/ 740937 h 1141765"/>
              <a:gd name="connsiteX4" fmla="*/ 10537 w 653047"/>
              <a:gd name="connsiteY4" fmla="*/ 1141765 h 1141765"/>
              <a:gd name="connsiteX5" fmla="*/ 653047 w 653047"/>
              <a:gd name="connsiteY5" fmla="*/ 1141765 h 1141765"/>
              <a:gd name="connsiteX0" fmla="*/ 0 w 658599"/>
              <a:gd name="connsiteY0" fmla="*/ 0 h 1048518"/>
              <a:gd name="connsiteX1" fmla="*/ 40804 w 658599"/>
              <a:gd name="connsiteY1" fmla="*/ 6082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42654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8599"/>
              <a:gd name="connsiteY0" fmla="*/ 0 h 1048518"/>
              <a:gd name="connsiteX1" fmla="*/ 38951 w 658599"/>
              <a:gd name="connsiteY1" fmla="*/ 16218 h 1048518"/>
              <a:gd name="connsiteX2" fmla="*/ 40804 w 658599"/>
              <a:gd name="connsiteY2" fmla="*/ 647690 h 1048518"/>
              <a:gd name="connsiteX3" fmla="*/ 16089 w 658599"/>
              <a:gd name="connsiteY3" fmla="*/ 647690 h 1048518"/>
              <a:gd name="connsiteX4" fmla="*/ 16089 w 658599"/>
              <a:gd name="connsiteY4" fmla="*/ 1048518 h 1048518"/>
              <a:gd name="connsiteX5" fmla="*/ 658599 w 658599"/>
              <a:gd name="connsiteY5" fmla="*/ 1048518 h 1048518"/>
              <a:gd name="connsiteX0" fmla="*/ 0 w 656748"/>
              <a:gd name="connsiteY0" fmla="*/ 0 h 1036356"/>
              <a:gd name="connsiteX1" fmla="*/ 37100 w 656748"/>
              <a:gd name="connsiteY1" fmla="*/ 4056 h 1036356"/>
              <a:gd name="connsiteX2" fmla="*/ 38953 w 656748"/>
              <a:gd name="connsiteY2" fmla="*/ 635528 h 1036356"/>
              <a:gd name="connsiteX3" fmla="*/ 14238 w 656748"/>
              <a:gd name="connsiteY3" fmla="*/ 635528 h 1036356"/>
              <a:gd name="connsiteX4" fmla="*/ 14238 w 656748"/>
              <a:gd name="connsiteY4" fmla="*/ 1036356 h 1036356"/>
              <a:gd name="connsiteX5" fmla="*/ 656748 w 656748"/>
              <a:gd name="connsiteY5" fmla="*/ 1036356 h 1036356"/>
              <a:gd name="connsiteX0" fmla="*/ 0 w 656748"/>
              <a:gd name="connsiteY0" fmla="*/ 2025 h 1038381"/>
              <a:gd name="connsiteX1" fmla="*/ 38951 w 656748"/>
              <a:gd name="connsiteY1" fmla="*/ 0 h 1038381"/>
              <a:gd name="connsiteX2" fmla="*/ 38953 w 656748"/>
              <a:gd name="connsiteY2" fmla="*/ 637553 h 1038381"/>
              <a:gd name="connsiteX3" fmla="*/ 14238 w 656748"/>
              <a:gd name="connsiteY3" fmla="*/ 637553 h 1038381"/>
              <a:gd name="connsiteX4" fmla="*/ 14238 w 656748"/>
              <a:gd name="connsiteY4" fmla="*/ 1038381 h 1038381"/>
              <a:gd name="connsiteX5" fmla="*/ 656748 w 656748"/>
              <a:gd name="connsiteY5" fmla="*/ 1038381 h 1038381"/>
              <a:gd name="connsiteX0" fmla="*/ 0 w 658600"/>
              <a:gd name="connsiteY0" fmla="*/ 0 h 1042437"/>
              <a:gd name="connsiteX1" fmla="*/ 40803 w 658600"/>
              <a:gd name="connsiteY1" fmla="*/ 4056 h 1042437"/>
              <a:gd name="connsiteX2" fmla="*/ 40805 w 658600"/>
              <a:gd name="connsiteY2" fmla="*/ 641609 h 1042437"/>
              <a:gd name="connsiteX3" fmla="*/ 16090 w 658600"/>
              <a:gd name="connsiteY3" fmla="*/ 641609 h 1042437"/>
              <a:gd name="connsiteX4" fmla="*/ 16090 w 658600"/>
              <a:gd name="connsiteY4" fmla="*/ 1042437 h 1042437"/>
              <a:gd name="connsiteX5" fmla="*/ 658600 w 658600"/>
              <a:gd name="connsiteY5" fmla="*/ 1042437 h 1042437"/>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2301"/>
              <a:gd name="connsiteY0" fmla="*/ 0 h 1040409"/>
              <a:gd name="connsiteX1" fmla="*/ 44504 w 662301"/>
              <a:gd name="connsiteY1" fmla="*/ 2028 h 1040409"/>
              <a:gd name="connsiteX2" fmla="*/ 44506 w 662301"/>
              <a:gd name="connsiteY2" fmla="*/ 639581 h 1040409"/>
              <a:gd name="connsiteX3" fmla="*/ 19791 w 662301"/>
              <a:gd name="connsiteY3" fmla="*/ 639581 h 1040409"/>
              <a:gd name="connsiteX4" fmla="*/ 19791 w 662301"/>
              <a:gd name="connsiteY4" fmla="*/ 1040409 h 1040409"/>
              <a:gd name="connsiteX5" fmla="*/ 662301 w 662301"/>
              <a:gd name="connsiteY5" fmla="*/ 1040409 h 1040409"/>
              <a:gd name="connsiteX0" fmla="*/ 0 w 660450"/>
              <a:gd name="connsiteY0" fmla="*/ 0 h 1038382"/>
              <a:gd name="connsiteX1" fmla="*/ 42653 w 660450"/>
              <a:gd name="connsiteY1" fmla="*/ 1 h 1038382"/>
              <a:gd name="connsiteX2" fmla="*/ 42655 w 660450"/>
              <a:gd name="connsiteY2" fmla="*/ 637554 h 1038382"/>
              <a:gd name="connsiteX3" fmla="*/ 17940 w 660450"/>
              <a:gd name="connsiteY3" fmla="*/ 637554 h 1038382"/>
              <a:gd name="connsiteX4" fmla="*/ 17940 w 660450"/>
              <a:gd name="connsiteY4" fmla="*/ 1038382 h 1038382"/>
              <a:gd name="connsiteX5" fmla="*/ 660450 w 660450"/>
              <a:gd name="connsiteY5" fmla="*/ 1038382 h 10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50" h="1038382">
                <a:moveTo>
                  <a:pt x="0" y="0"/>
                </a:moveTo>
                <a:lnTo>
                  <a:pt x="42653" y="1"/>
                </a:lnTo>
                <a:cubicBezTo>
                  <a:pt x="42654" y="212519"/>
                  <a:pt x="42654" y="425036"/>
                  <a:pt x="42655" y="637554"/>
                </a:cubicBezTo>
                <a:lnTo>
                  <a:pt x="17940" y="637554"/>
                </a:lnTo>
                <a:lnTo>
                  <a:pt x="17940" y="1038382"/>
                </a:lnTo>
                <a:lnTo>
                  <a:pt x="660450" y="1038382"/>
                </a:lnTo>
              </a:path>
            </a:pathLst>
          </a:custGeom>
          <a:noFill/>
          <a:ln w="25400" cap="flat">
            <a:solidFill>
              <a:schemeClr val="bg1">
                <a:lumMod val="85000"/>
              </a:schemeClr>
            </a:solidFill>
            <a:prstDash val="solid"/>
            <a:miter/>
          </a:ln>
        </p:spPr>
        <p:txBody>
          <a:bodyPr rtlCol="0" anchor="ctr"/>
          <a:lstStyle/>
          <a:p>
            <a:endParaRPr lang="en-GB" sz="600"/>
          </a:p>
        </p:txBody>
      </p:sp>
      <p:sp>
        <p:nvSpPr>
          <p:cNvPr id="664" name="Freeform: Shape 663">
            <a:extLst>
              <a:ext uri="{FF2B5EF4-FFF2-40B4-BE49-F238E27FC236}">
                <a16:creationId xmlns:a16="http://schemas.microsoft.com/office/drawing/2014/main" id="{C9224F62-F100-6EA8-6DD3-D49801F6490B}"/>
              </a:ext>
            </a:extLst>
          </p:cNvPr>
          <p:cNvSpPr/>
          <p:nvPr userDrawn="1"/>
        </p:nvSpPr>
        <p:spPr>
          <a:xfrm>
            <a:off x="2640563" y="2583144"/>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B1.1</a:t>
            </a:r>
          </a:p>
        </p:txBody>
      </p:sp>
      <p:sp>
        <p:nvSpPr>
          <p:cNvPr id="665" name="Freeform: Shape 664">
            <a:extLst>
              <a:ext uri="{FF2B5EF4-FFF2-40B4-BE49-F238E27FC236}">
                <a16:creationId xmlns:a16="http://schemas.microsoft.com/office/drawing/2014/main" id="{2012DCE4-EB1E-CB5A-A1FA-2D77CCA54FCD}"/>
              </a:ext>
            </a:extLst>
          </p:cNvPr>
          <p:cNvSpPr/>
          <p:nvPr userDrawn="1"/>
        </p:nvSpPr>
        <p:spPr>
          <a:xfrm flipH="1">
            <a:off x="2674591" y="1341273"/>
            <a:ext cx="684484" cy="1162406"/>
          </a:xfrm>
          <a:custGeom>
            <a:avLst/>
            <a:gdLst>
              <a:gd name="connsiteX0" fmla="*/ 0 w 568364"/>
              <a:gd name="connsiteY0" fmla="*/ 0 h 1129681"/>
              <a:gd name="connsiteX1" fmla="*/ 0 w 568364"/>
              <a:gd name="connsiteY1" fmla="*/ 825996 h 1129681"/>
              <a:gd name="connsiteX2" fmla="*/ 24672 w 568364"/>
              <a:gd name="connsiteY2" fmla="*/ 825996 h 1129681"/>
              <a:gd name="connsiteX3" fmla="*/ 24672 w 568364"/>
              <a:gd name="connsiteY3" fmla="*/ 1129681 h 1129681"/>
              <a:gd name="connsiteX4" fmla="*/ 568365 w 568364"/>
              <a:gd name="connsiteY4" fmla="*/ 1129681 h 1129681"/>
              <a:gd name="connsiteX0" fmla="*/ 0 w 568365"/>
              <a:gd name="connsiteY0" fmla="*/ 0 h 1147426"/>
              <a:gd name="connsiteX1" fmla="*/ 0 w 568365"/>
              <a:gd name="connsiteY1" fmla="*/ 843741 h 1147426"/>
              <a:gd name="connsiteX2" fmla="*/ 24672 w 568365"/>
              <a:gd name="connsiteY2" fmla="*/ 843741 h 1147426"/>
              <a:gd name="connsiteX3" fmla="*/ 24672 w 568365"/>
              <a:gd name="connsiteY3" fmla="*/ 1147426 h 1147426"/>
              <a:gd name="connsiteX4" fmla="*/ 568365 w 568365"/>
              <a:gd name="connsiteY4" fmla="*/ 1147426 h 114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65" h="1147426">
                <a:moveTo>
                  <a:pt x="0" y="0"/>
                </a:moveTo>
                <a:lnTo>
                  <a:pt x="0" y="843741"/>
                </a:lnTo>
                <a:lnTo>
                  <a:pt x="24672" y="843741"/>
                </a:lnTo>
                <a:lnTo>
                  <a:pt x="24672" y="1147426"/>
                </a:lnTo>
                <a:lnTo>
                  <a:pt x="568365" y="1147426"/>
                </a:lnTo>
              </a:path>
            </a:pathLst>
          </a:custGeom>
          <a:noFill/>
          <a:ln w="25400" cap="flat">
            <a:solidFill>
              <a:schemeClr val="bg1">
                <a:lumMod val="85000"/>
              </a:schemeClr>
            </a:solidFill>
            <a:prstDash val="solid"/>
            <a:miter/>
          </a:ln>
        </p:spPr>
        <p:txBody>
          <a:bodyPr rtlCol="0" anchor="ctr"/>
          <a:lstStyle/>
          <a:p>
            <a:endParaRPr lang="en-GB" sz="600"/>
          </a:p>
        </p:txBody>
      </p:sp>
      <p:sp>
        <p:nvSpPr>
          <p:cNvPr id="666" name="Freeform: Shape 665">
            <a:extLst>
              <a:ext uri="{FF2B5EF4-FFF2-40B4-BE49-F238E27FC236}">
                <a16:creationId xmlns:a16="http://schemas.microsoft.com/office/drawing/2014/main" id="{ED472583-CFE9-1CE3-DB9C-18BD798B77E5}"/>
              </a:ext>
            </a:extLst>
          </p:cNvPr>
          <p:cNvSpPr/>
          <p:nvPr userDrawn="1"/>
        </p:nvSpPr>
        <p:spPr>
          <a:xfrm>
            <a:off x="2640563" y="2454290"/>
            <a:ext cx="200189" cy="101103"/>
          </a:xfrm>
          <a:custGeom>
            <a:avLst/>
            <a:gdLst>
              <a:gd name="connsiteX0" fmla="*/ 0 w 74145"/>
              <a:gd name="connsiteY0" fmla="*/ 0 h 121482"/>
              <a:gd name="connsiteX1" fmla="*/ 74146 w 74145"/>
              <a:gd name="connsiteY1" fmla="*/ 0 h 121482"/>
              <a:gd name="connsiteX2" fmla="*/ 74146 w 74145"/>
              <a:gd name="connsiteY2" fmla="*/ 121482 h 121482"/>
              <a:gd name="connsiteX3" fmla="*/ 0 w 74145"/>
              <a:gd name="connsiteY3" fmla="*/ 121482 h 121482"/>
            </a:gdLst>
            <a:ahLst/>
            <a:cxnLst>
              <a:cxn ang="0">
                <a:pos x="connsiteX0" y="connsiteY0"/>
              </a:cxn>
              <a:cxn ang="0">
                <a:pos x="connsiteX1" y="connsiteY1"/>
              </a:cxn>
              <a:cxn ang="0">
                <a:pos x="connsiteX2" y="connsiteY2"/>
              </a:cxn>
              <a:cxn ang="0">
                <a:pos x="connsiteX3" y="connsiteY3"/>
              </a:cxn>
            </a:cxnLst>
            <a:rect l="l" t="t" r="r" b="b"/>
            <a:pathLst>
              <a:path w="74145" h="121482">
                <a:moveTo>
                  <a:pt x="0" y="0"/>
                </a:moveTo>
                <a:lnTo>
                  <a:pt x="74146" y="0"/>
                </a:lnTo>
                <a:lnTo>
                  <a:pt x="74146" y="121482"/>
                </a:lnTo>
                <a:lnTo>
                  <a:pt x="0" y="121482"/>
                </a:lnTo>
                <a:close/>
              </a:path>
            </a:pathLst>
          </a:custGeom>
          <a:solidFill>
            <a:schemeClr val="bg1">
              <a:lumMod val="85000"/>
            </a:schemeClr>
          </a:solidFill>
          <a:ln w="3175" cap="flat">
            <a:noFill/>
            <a:prstDash val="solid"/>
            <a:miter/>
          </a:ln>
        </p:spPr>
        <p:txBody>
          <a:bodyPr lIns="0" tIns="0" rIns="0" bIns="0" rtlCol="0" anchor="ctr"/>
          <a:lstStyle/>
          <a:p>
            <a:pPr algn="ctr"/>
            <a:r>
              <a:rPr lang="en-GB" sz="600" b="1" spc="0" baseline="0">
                <a:solidFill>
                  <a:schemeClr val="bg1"/>
                </a:solidFill>
              </a:rPr>
              <a:t>A1.1</a:t>
            </a:r>
          </a:p>
        </p:txBody>
      </p:sp>
      <p:sp>
        <p:nvSpPr>
          <p:cNvPr id="667" name="Freeform: Shape 666">
            <a:extLst>
              <a:ext uri="{FF2B5EF4-FFF2-40B4-BE49-F238E27FC236}">
                <a16:creationId xmlns:a16="http://schemas.microsoft.com/office/drawing/2014/main" id="{2CAE6F6A-96AD-08B9-1DC9-F8BEA9867774}"/>
              </a:ext>
            </a:extLst>
          </p:cNvPr>
          <p:cNvSpPr/>
          <p:nvPr userDrawn="1"/>
        </p:nvSpPr>
        <p:spPr>
          <a:xfrm rot="5400000">
            <a:off x="2224659" y="2568142"/>
            <a:ext cx="577532" cy="251568"/>
          </a:xfrm>
          <a:custGeom>
            <a:avLst/>
            <a:gdLst>
              <a:gd name="connsiteX0" fmla="*/ 0 w 481882"/>
              <a:gd name="connsiteY0" fmla="*/ 0 h 242922"/>
              <a:gd name="connsiteX1" fmla="*/ 481883 w 481882"/>
              <a:gd name="connsiteY1" fmla="*/ 0 h 242922"/>
              <a:gd name="connsiteX2" fmla="*/ 481883 w 481882"/>
              <a:gd name="connsiteY2" fmla="*/ 242922 h 242922"/>
              <a:gd name="connsiteX3" fmla="*/ 0 w 481882"/>
              <a:gd name="connsiteY3" fmla="*/ 242922 h 242922"/>
            </a:gdLst>
            <a:ahLst/>
            <a:cxnLst>
              <a:cxn ang="0">
                <a:pos x="connsiteX0" y="connsiteY0"/>
              </a:cxn>
              <a:cxn ang="0">
                <a:pos x="connsiteX1" y="connsiteY1"/>
              </a:cxn>
              <a:cxn ang="0">
                <a:pos x="connsiteX2" y="connsiteY2"/>
              </a:cxn>
              <a:cxn ang="0">
                <a:pos x="connsiteX3" y="connsiteY3"/>
              </a:cxn>
            </a:cxnLst>
            <a:rect l="l" t="t" r="r" b="b"/>
            <a:pathLst>
              <a:path w="481882" h="242922">
                <a:moveTo>
                  <a:pt x="0" y="0"/>
                </a:moveTo>
                <a:lnTo>
                  <a:pt x="481883" y="0"/>
                </a:lnTo>
                <a:lnTo>
                  <a:pt x="481883" y="242922"/>
                </a:lnTo>
                <a:lnTo>
                  <a:pt x="0" y="242922"/>
                </a:lnTo>
                <a:close/>
              </a:path>
            </a:pathLst>
          </a:custGeom>
          <a:solidFill>
            <a:srgbClr val="FFFFFF"/>
          </a:solidFill>
          <a:ln w="6350" cap="flat">
            <a:solidFill>
              <a:schemeClr val="bg1">
                <a:lumMod val="85000"/>
              </a:schemeClr>
            </a:solidFill>
            <a:prstDash val="solid"/>
            <a:miter/>
          </a:ln>
        </p:spPr>
        <p:txBody>
          <a:bodyPr rtlCol="0" anchor="ctr"/>
          <a:lstStyle/>
          <a:p>
            <a:endParaRPr lang="en-GB" sz="600"/>
          </a:p>
        </p:txBody>
      </p:sp>
      <p:sp>
        <p:nvSpPr>
          <p:cNvPr id="668" name="Freeform: Shape 667">
            <a:extLst>
              <a:ext uri="{FF2B5EF4-FFF2-40B4-BE49-F238E27FC236}">
                <a16:creationId xmlns:a16="http://schemas.microsoft.com/office/drawing/2014/main" id="{91AB4E74-24EA-4EA3-5CAD-6AA91920C7D0}"/>
              </a:ext>
            </a:extLst>
          </p:cNvPr>
          <p:cNvSpPr/>
          <p:nvPr userDrawn="1"/>
        </p:nvSpPr>
        <p:spPr>
          <a:xfrm>
            <a:off x="793696" y="5732836"/>
            <a:ext cx="120114" cy="112109"/>
          </a:xfrm>
          <a:custGeom>
            <a:avLst/>
            <a:gdLst>
              <a:gd name="connsiteX0" fmla="*/ 0 w 98861"/>
              <a:gd name="connsiteY0" fmla="*/ 0 h 72889"/>
              <a:gd name="connsiteX1" fmla="*/ 98861 w 98861"/>
              <a:gd name="connsiteY1" fmla="*/ 0 h 72889"/>
              <a:gd name="connsiteX2" fmla="*/ 98861 w 98861"/>
              <a:gd name="connsiteY2" fmla="*/ 72890 h 72889"/>
              <a:gd name="connsiteX3" fmla="*/ 0 w 9886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98861" h="72889">
                <a:moveTo>
                  <a:pt x="0" y="0"/>
                </a:moveTo>
                <a:lnTo>
                  <a:pt x="98861" y="0"/>
                </a:lnTo>
                <a:lnTo>
                  <a:pt x="98861" y="72890"/>
                </a:lnTo>
                <a:lnTo>
                  <a:pt x="0" y="72890"/>
                </a:lnTo>
                <a:close/>
              </a:path>
            </a:pathLst>
          </a:custGeom>
          <a:solidFill>
            <a:schemeClr val="bg1">
              <a:lumMod val="85000"/>
            </a:schemeClr>
          </a:solidFill>
          <a:ln w="3175" cap="flat">
            <a:noFill/>
            <a:prstDash val="solid"/>
            <a:miter/>
          </a:ln>
        </p:spPr>
        <p:txBody>
          <a:bodyPr lIns="0" tIns="0" rIns="0" bIns="0" rtlCol="0" anchor="ctr"/>
          <a:lstStyle/>
          <a:p>
            <a:pPr algn="ctr"/>
            <a:r>
              <a:rPr lang="en-GB" sz="600" b="1">
                <a:solidFill>
                  <a:schemeClr val="bg1"/>
                </a:solidFill>
              </a:rPr>
              <a:t>P2</a:t>
            </a:r>
          </a:p>
        </p:txBody>
      </p:sp>
      <p:sp>
        <p:nvSpPr>
          <p:cNvPr id="669" name="Freeform: Shape 668">
            <a:extLst>
              <a:ext uri="{FF2B5EF4-FFF2-40B4-BE49-F238E27FC236}">
                <a16:creationId xmlns:a16="http://schemas.microsoft.com/office/drawing/2014/main" id="{BC044979-EAB0-0E94-2708-6BE05A47F4A6}"/>
              </a:ext>
            </a:extLst>
          </p:cNvPr>
          <p:cNvSpPr/>
          <p:nvPr userDrawn="1"/>
        </p:nvSpPr>
        <p:spPr>
          <a:xfrm>
            <a:off x="936358" y="5732836"/>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chemeClr val="bg1">
              <a:lumMod val="85000"/>
            </a:schemeClr>
          </a:solidFill>
          <a:ln w="3175" cap="flat">
            <a:noFill/>
            <a:prstDash val="solid"/>
            <a:miter/>
          </a:ln>
        </p:spPr>
        <p:txBody>
          <a:bodyPr lIns="0" tIns="0" rIns="0" bIns="0" rtlCol="0" anchor="ctr"/>
          <a:lstStyle/>
          <a:p>
            <a:pPr algn="ctr"/>
            <a:r>
              <a:rPr lang="en-GB" sz="600" b="1">
                <a:solidFill>
                  <a:schemeClr val="bg1"/>
                </a:solidFill>
              </a:rPr>
              <a:t>B3</a:t>
            </a:r>
          </a:p>
        </p:txBody>
      </p:sp>
      <p:sp>
        <p:nvSpPr>
          <p:cNvPr id="670" name="Freeform: Shape 669">
            <a:extLst>
              <a:ext uri="{FF2B5EF4-FFF2-40B4-BE49-F238E27FC236}">
                <a16:creationId xmlns:a16="http://schemas.microsoft.com/office/drawing/2014/main" id="{FC36101F-BB1D-2039-4955-7D45A303A345}"/>
              </a:ext>
            </a:extLst>
          </p:cNvPr>
          <p:cNvSpPr/>
          <p:nvPr userDrawn="1"/>
        </p:nvSpPr>
        <p:spPr>
          <a:xfrm>
            <a:off x="1079021" y="5732836"/>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chemeClr val="bg1">
              <a:lumMod val="85000"/>
            </a:schemeClr>
          </a:solidFill>
          <a:ln w="3175" cap="flat">
            <a:noFill/>
            <a:prstDash val="solid"/>
            <a:miter/>
          </a:ln>
        </p:spPr>
        <p:txBody>
          <a:bodyPr lIns="0" tIns="0" rIns="0" bIns="0" rtlCol="0" anchor="ctr"/>
          <a:lstStyle/>
          <a:p>
            <a:pPr algn="ctr"/>
            <a:r>
              <a:rPr lang="en-GB" sz="600" b="1">
                <a:solidFill>
                  <a:schemeClr val="bg1"/>
                </a:solidFill>
              </a:rPr>
              <a:t>A3</a:t>
            </a:r>
          </a:p>
        </p:txBody>
      </p:sp>
      <p:sp>
        <p:nvSpPr>
          <p:cNvPr id="671" name="Freeform: Shape 670">
            <a:extLst>
              <a:ext uri="{FF2B5EF4-FFF2-40B4-BE49-F238E27FC236}">
                <a16:creationId xmlns:a16="http://schemas.microsoft.com/office/drawing/2014/main" id="{FA0BA30F-3E68-2994-6831-6E44D184C32D}"/>
              </a:ext>
            </a:extLst>
          </p:cNvPr>
          <p:cNvSpPr/>
          <p:nvPr userDrawn="1"/>
        </p:nvSpPr>
        <p:spPr>
          <a:xfrm>
            <a:off x="1221683" y="5732836"/>
            <a:ext cx="120114" cy="112109"/>
          </a:xfrm>
          <a:custGeom>
            <a:avLst/>
            <a:gdLst>
              <a:gd name="connsiteX0" fmla="*/ 0 w 86481"/>
              <a:gd name="connsiteY0" fmla="*/ 0 h 72889"/>
              <a:gd name="connsiteX1" fmla="*/ 86482 w 86481"/>
              <a:gd name="connsiteY1" fmla="*/ 0 h 72889"/>
              <a:gd name="connsiteX2" fmla="*/ 86482 w 86481"/>
              <a:gd name="connsiteY2" fmla="*/ 72890 h 72889"/>
              <a:gd name="connsiteX3" fmla="*/ 0 w 86481"/>
              <a:gd name="connsiteY3" fmla="*/ 72890 h 72889"/>
            </a:gdLst>
            <a:ahLst/>
            <a:cxnLst>
              <a:cxn ang="0">
                <a:pos x="connsiteX0" y="connsiteY0"/>
              </a:cxn>
              <a:cxn ang="0">
                <a:pos x="connsiteX1" y="connsiteY1"/>
              </a:cxn>
              <a:cxn ang="0">
                <a:pos x="connsiteX2" y="connsiteY2"/>
              </a:cxn>
              <a:cxn ang="0">
                <a:pos x="connsiteX3" y="connsiteY3"/>
              </a:cxn>
            </a:cxnLst>
            <a:rect l="l" t="t" r="r" b="b"/>
            <a:pathLst>
              <a:path w="86481" h="72889">
                <a:moveTo>
                  <a:pt x="0" y="0"/>
                </a:moveTo>
                <a:lnTo>
                  <a:pt x="86482" y="0"/>
                </a:lnTo>
                <a:lnTo>
                  <a:pt x="86482" y="72890"/>
                </a:lnTo>
                <a:lnTo>
                  <a:pt x="0" y="72890"/>
                </a:lnTo>
                <a:close/>
              </a:path>
            </a:pathLst>
          </a:custGeom>
          <a:solidFill>
            <a:schemeClr val="bg1">
              <a:lumMod val="85000"/>
            </a:schemeClr>
          </a:solidFill>
          <a:ln w="3175" cap="flat">
            <a:noFill/>
            <a:prstDash val="solid"/>
            <a:miter/>
          </a:ln>
        </p:spPr>
        <p:txBody>
          <a:bodyPr lIns="0" tIns="0" rIns="0" bIns="0" rtlCol="0" anchor="ctr"/>
          <a:lstStyle/>
          <a:p>
            <a:pPr algn="ctr"/>
            <a:r>
              <a:rPr lang="en-GB" sz="600" b="1">
                <a:solidFill>
                  <a:schemeClr val="bg1"/>
                </a:solidFill>
              </a:rPr>
              <a:t>P1</a:t>
            </a:r>
          </a:p>
        </p:txBody>
      </p:sp>
      <p:sp>
        <p:nvSpPr>
          <p:cNvPr id="672" name="Freeform: Shape 671">
            <a:extLst>
              <a:ext uri="{FF2B5EF4-FFF2-40B4-BE49-F238E27FC236}">
                <a16:creationId xmlns:a16="http://schemas.microsoft.com/office/drawing/2014/main" id="{E72831A5-7B1A-D86E-EC47-101E751A4226}"/>
              </a:ext>
            </a:extLst>
          </p:cNvPr>
          <p:cNvSpPr/>
          <p:nvPr userDrawn="1"/>
        </p:nvSpPr>
        <p:spPr>
          <a:xfrm>
            <a:off x="555075" y="5486702"/>
            <a:ext cx="802107" cy="246090"/>
          </a:xfrm>
          <a:custGeom>
            <a:avLst/>
            <a:gdLst>
              <a:gd name="connsiteX0" fmla="*/ 0 w 667225"/>
              <a:gd name="connsiteY0" fmla="*/ 0 h 267218"/>
              <a:gd name="connsiteX1" fmla="*/ 667226 w 667225"/>
              <a:gd name="connsiteY1" fmla="*/ 0 h 267218"/>
              <a:gd name="connsiteX2" fmla="*/ 667226 w 667225"/>
              <a:gd name="connsiteY2" fmla="*/ 267219 h 267218"/>
              <a:gd name="connsiteX3" fmla="*/ 0 w 667225"/>
              <a:gd name="connsiteY3" fmla="*/ 267219 h 267218"/>
            </a:gdLst>
            <a:ahLst/>
            <a:cxnLst>
              <a:cxn ang="0">
                <a:pos x="connsiteX0" y="connsiteY0"/>
              </a:cxn>
              <a:cxn ang="0">
                <a:pos x="connsiteX1" y="connsiteY1"/>
              </a:cxn>
              <a:cxn ang="0">
                <a:pos x="connsiteX2" y="connsiteY2"/>
              </a:cxn>
              <a:cxn ang="0">
                <a:pos x="connsiteX3" y="connsiteY3"/>
              </a:cxn>
            </a:cxnLst>
            <a:rect l="l" t="t" r="r" b="b"/>
            <a:pathLst>
              <a:path w="667225" h="267218">
                <a:moveTo>
                  <a:pt x="0" y="0"/>
                </a:moveTo>
                <a:lnTo>
                  <a:pt x="667226" y="0"/>
                </a:lnTo>
                <a:lnTo>
                  <a:pt x="667226" y="267219"/>
                </a:lnTo>
                <a:lnTo>
                  <a:pt x="0" y="267219"/>
                </a:lnTo>
                <a:close/>
              </a:path>
            </a:pathLst>
          </a:custGeom>
          <a:solidFill>
            <a:schemeClr val="bg1"/>
          </a:solidFill>
          <a:ln w="6350" cap="flat">
            <a:solidFill>
              <a:schemeClr val="bg1">
                <a:lumMod val="85000"/>
              </a:schemeClr>
            </a:solidFill>
            <a:prstDash val="solid"/>
            <a:miter/>
          </a:ln>
        </p:spPr>
        <p:txBody>
          <a:bodyPr rtlCol="0" anchor="ctr"/>
          <a:lstStyle/>
          <a:p>
            <a:endParaRPr lang="en-GB" sz="600"/>
          </a:p>
        </p:txBody>
      </p:sp>
      <p:sp>
        <p:nvSpPr>
          <p:cNvPr id="673" name="Freeform: Shape 672">
            <a:extLst>
              <a:ext uri="{FF2B5EF4-FFF2-40B4-BE49-F238E27FC236}">
                <a16:creationId xmlns:a16="http://schemas.microsoft.com/office/drawing/2014/main" id="{A52A7737-005D-6CB1-E1DB-08D395476E77}"/>
              </a:ext>
            </a:extLst>
          </p:cNvPr>
          <p:cNvSpPr/>
          <p:nvPr userDrawn="1"/>
        </p:nvSpPr>
        <p:spPr>
          <a:xfrm>
            <a:off x="3997365" y="5105252"/>
            <a:ext cx="166825" cy="169863"/>
          </a:xfrm>
          <a:custGeom>
            <a:avLst/>
            <a:gdLst>
              <a:gd name="connsiteX0" fmla="*/ 172964 w 172963"/>
              <a:gd name="connsiteY0" fmla="*/ 85016 h 170032"/>
              <a:gd name="connsiteX1" fmla="*/ 86482 w 172963"/>
              <a:gd name="connsiteY1" fmla="*/ 170033 h 170032"/>
              <a:gd name="connsiteX2" fmla="*/ 0 w 172963"/>
              <a:gd name="connsiteY2" fmla="*/ 85016 h 170032"/>
              <a:gd name="connsiteX3" fmla="*/ 86482 w 172963"/>
              <a:gd name="connsiteY3" fmla="*/ 0 h 170032"/>
              <a:gd name="connsiteX4" fmla="*/ 172964 w 172963"/>
              <a:gd name="connsiteY4" fmla="*/ 85016 h 17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63" h="170032">
                <a:moveTo>
                  <a:pt x="172964" y="85016"/>
                </a:moveTo>
                <a:cubicBezTo>
                  <a:pt x="172964" y="131969"/>
                  <a:pt x="134244" y="170033"/>
                  <a:pt x="86482" y="170033"/>
                </a:cubicBezTo>
                <a:cubicBezTo>
                  <a:pt x="38719" y="170033"/>
                  <a:pt x="0" y="131969"/>
                  <a:pt x="0" y="85016"/>
                </a:cubicBezTo>
                <a:cubicBezTo>
                  <a:pt x="0" y="38063"/>
                  <a:pt x="38719" y="0"/>
                  <a:pt x="86482" y="0"/>
                </a:cubicBezTo>
                <a:cubicBezTo>
                  <a:pt x="134244" y="0"/>
                  <a:pt x="172964" y="38063"/>
                  <a:pt x="172964" y="85016"/>
                </a:cubicBezTo>
                <a:close/>
              </a:path>
            </a:pathLst>
          </a:custGeom>
          <a:solidFill>
            <a:schemeClr val="bg1"/>
          </a:solidFill>
          <a:ln w="9525" cap="flat">
            <a:solidFill>
              <a:schemeClr val="bg1">
                <a:lumMod val="85000"/>
              </a:schemeClr>
            </a:solidFill>
            <a:prstDash val="solid"/>
            <a:miter/>
          </a:ln>
        </p:spPr>
        <p:txBody>
          <a:bodyPr rtlCol="0" anchor="ctr"/>
          <a:lstStyle/>
          <a:p>
            <a:endParaRPr lang="en-GB" sz="600"/>
          </a:p>
        </p:txBody>
      </p:sp>
    </p:spTree>
    <p:extLst>
      <p:ext uri="{BB962C8B-B14F-4D97-AF65-F5344CB8AC3E}">
        <p14:creationId xmlns:p14="http://schemas.microsoft.com/office/powerpoint/2010/main" val="2722020121"/>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ining Agenda">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7874DAD8-4FD3-E904-F3DA-5313BB1F858C}"/>
              </a:ext>
            </a:extLst>
          </p:cNvPr>
          <p:cNvSpPr>
            <a:spLocks noGrp="1"/>
          </p:cNvSpPr>
          <p:nvPr>
            <p:ph type="body" sz="quarter" idx="21" hasCustomPrompt="1"/>
          </p:nvPr>
        </p:nvSpPr>
        <p:spPr>
          <a:xfrm>
            <a:off x="550863" y="1268413"/>
            <a:ext cx="972000" cy="720000"/>
          </a:xfrm>
          <a:prstGeom prst="rect">
            <a:avLst/>
          </a:prstGeom>
          <a:noFill/>
        </p:spPr>
        <p:txBody>
          <a:bodyPr lIns="0" tIns="0" rIns="0" bIns="36000" anchor="t" anchorCtr="0">
            <a:noAutofit/>
          </a:bodyPr>
          <a:lstStyle>
            <a:lvl1pPr algn="r">
              <a:lnSpc>
                <a:spcPct val="110000"/>
              </a:lnSpc>
              <a:defRPr sz="1600" b="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Time or Date</a:t>
            </a:r>
            <a:endParaRPr lang="en-GB"/>
          </a:p>
        </p:txBody>
      </p:sp>
      <p:sp>
        <p:nvSpPr>
          <p:cNvPr id="9" name="Text Placeholder 8">
            <a:extLst>
              <a:ext uri="{FF2B5EF4-FFF2-40B4-BE49-F238E27FC236}">
                <a16:creationId xmlns:a16="http://schemas.microsoft.com/office/drawing/2014/main" id="{4B760EF6-DD43-CCD1-AD2D-AB41CED4002D}"/>
              </a:ext>
            </a:extLst>
          </p:cNvPr>
          <p:cNvSpPr>
            <a:spLocks noGrp="1"/>
          </p:cNvSpPr>
          <p:nvPr>
            <p:ph type="body" sz="quarter" idx="22" hasCustomPrompt="1"/>
          </p:nvPr>
        </p:nvSpPr>
        <p:spPr>
          <a:xfrm>
            <a:off x="1746913" y="1268413"/>
            <a:ext cx="9883830" cy="288000"/>
          </a:xfrm>
          <a:noFill/>
        </p:spPr>
        <p:txBody>
          <a:bodyPr lIns="0" tIns="0" bIns="36000" anchor="t" anchorCtr="0">
            <a:noAutofit/>
          </a:bodyPr>
          <a:lstStyle>
            <a:lvl1pPr>
              <a:lnSpc>
                <a:spcPct val="100000"/>
              </a:lnSpc>
              <a:spcBef>
                <a:spcPts val="0"/>
              </a:spcBef>
              <a:spcAft>
                <a:spcPts val="0"/>
              </a:spcAft>
              <a:defRPr sz="1600" b="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Agenda title</a:t>
            </a:r>
            <a:endParaRPr lang="en-GB"/>
          </a:p>
        </p:txBody>
      </p:sp>
      <p:sp>
        <p:nvSpPr>
          <p:cNvPr id="13" name="Text Placeholder 12">
            <a:extLst>
              <a:ext uri="{FF2B5EF4-FFF2-40B4-BE49-F238E27FC236}">
                <a16:creationId xmlns:a16="http://schemas.microsoft.com/office/drawing/2014/main" id="{C7F01995-C2F4-6150-0613-FB19A89808DC}"/>
              </a:ext>
            </a:extLst>
          </p:cNvPr>
          <p:cNvSpPr>
            <a:spLocks noGrp="1"/>
          </p:cNvSpPr>
          <p:nvPr>
            <p:ph type="body" sz="quarter" idx="24" hasCustomPrompt="1"/>
          </p:nvPr>
        </p:nvSpPr>
        <p:spPr>
          <a:xfrm>
            <a:off x="550863" y="2156457"/>
            <a:ext cx="972000" cy="720000"/>
          </a:xfrm>
          <a:prstGeom prst="rect">
            <a:avLst/>
          </a:prstGeom>
          <a:noFill/>
        </p:spPr>
        <p:txBody>
          <a:bodyPr lIns="0" tIns="0" rIns="0" bIns="36000" anchor="t" anchorCtr="0">
            <a:noAutofit/>
          </a:bodyPr>
          <a:lstStyle>
            <a:lvl1pPr algn="r">
              <a:lnSpc>
                <a:spcPct val="110000"/>
              </a:lnSpc>
              <a:defRPr sz="1600" b="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Time or Date</a:t>
            </a:r>
            <a:endParaRPr lang="en-GB"/>
          </a:p>
        </p:txBody>
      </p:sp>
      <p:sp>
        <p:nvSpPr>
          <p:cNvPr id="15" name="Text Placeholder 14">
            <a:extLst>
              <a:ext uri="{FF2B5EF4-FFF2-40B4-BE49-F238E27FC236}">
                <a16:creationId xmlns:a16="http://schemas.microsoft.com/office/drawing/2014/main" id="{5904D12A-5C6D-F360-87BD-F028E979FD48}"/>
              </a:ext>
            </a:extLst>
          </p:cNvPr>
          <p:cNvSpPr>
            <a:spLocks noGrp="1"/>
          </p:cNvSpPr>
          <p:nvPr>
            <p:ph type="body" sz="quarter" idx="25" hasCustomPrompt="1"/>
          </p:nvPr>
        </p:nvSpPr>
        <p:spPr>
          <a:xfrm>
            <a:off x="1746913" y="1587773"/>
            <a:ext cx="9883830" cy="400640"/>
          </a:xfrm>
        </p:spPr>
        <p:txBody>
          <a:bodyPr lIns="0" tIns="0" bIns="0" anchor="t" anchorCtr="0">
            <a:noAutofit/>
          </a:bodyPr>
          <a:lstStyle>
            <a:lvl1pPr>
              <a:lnSpc>
                <a:spcPct val="100000"/>
              </a:lnSpc>
              <a:spcBef>
                <a:spcPts val="0"/>
              </a:spcBef>
              <a:spcAft>
                <a:spcPts val="0"/>
              </a:spcAft>
              <a:defRPr sz="1400" b="0">
                <a:solidFill>
                  <a:schemeClr val="tx2"/>
                </a:solidFill>
                <a:latin typeface="+mj-lt"/>
                <a:ea typeface="Open Sans SemiBold" panose="020B0706030804020204" pitchFamily="34" charset="0"/>
                <a:cs typeface="Open Sans SemiBold" panose="020B0706030804020204" pitchFamily="34" charset="0"/>
              </a:defRPr>
            </a:lvl1pPr>
          </a:lstStyle>
          <a:p>
            <a:pPr lvl="0"/>
            <a:r>
              <a:rPr lang="en-US"/>
              <a:t>Presenter</a:t>
            </a:r>
            <a:endParaRPr lang="en-GB"/>
          </a:p>
        </p:txBody>
      </p:sp>
      <p:sp>
        <p:nvSpPr>
          <p:cNvPr id="17" name="Text Placeholder 16">
            <a:extLst>
              <a:ext uri="{FF2B5EF4-FFF2-40B4-BE49-F238E27FC236}">
                <a16:creationId xmlns:a16="http://schemas.microsoft.com/office/drawing/2014/main" id="{69FDB03C-631E-65C7-4483-B8AAE621A088}"/>
              </a:ext>
            </a:extLst>
          </p:cNvPr>
          <p:cNvSpPr>
            <a:spLocks noGrp="1"/>
          </p:cNvSpPr>
          <p:nvPr>
            <p:ph type="body" sz="quarter" idx="26" hasCustomPrompt="1"/>
          </p:nvPr>
        </p:nvSpPr>
        <p:spPr>
          <a:xfrm>
            <a:off x="1746913" y="2156457"/>
            <a:ext cx="9883830" cy="288000"/>
          </a:xfrm>
          <a:noFill/>
        </p:spPr>
        <p:txBody>
          <a:bodyPr lIns="0" tIns="0" anchor="t" anchorCtr="0">
            <a:noAutofit/>
          </a:bodyPr>
          <a:lstStyle>
            <a:lvl1pPr>
              <a:lnSpc>
                <a:spcPct val="100000"/>
              </a:lnSpc>
              <a:spcBef>
                <a:spcPts val="0"/>
              </a:spcBef>
              <a:spcAft>
                <a:spcPts val="0"/>
              </a:spcAft>
              <a:defRPr sz="1600" b="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Agenda title</a:t>
            </a:r>
            <a:endParaRPr lang="en-GB"/>
          </a:p>
        </p:txBody>
      </p:sp>
      <p:sp>
        <p:nvSpPr>
          <p:cNvPr id="19" name="Text Placeholder 18">
            <a:extLst>
              <a:ext uri="{FF2B5EF4-FFF2-40B4-BE49-F238E27FC236}">
                <a16:creationId xmlns:a16="http://schemas.microsoft.com/office/drawing/2014/main" id="{C59D10CD-5210-75B7-C470-7F71C941578E}"/>
              </a:ext>
            </a:extLst>
          </p:cNvPr>
          <p:cNvSpPr>
            <a:spLocks noGrp="1"/>
          </p:cNvSpPr>
          <p:nvPr>
            <p:ph type="body" sz="quarter" idx="27" hasCustomPrompt="1"/>
          </p:nvPr>
        </p:nvSpPr>
        <p:spPr>
          <a:xfrm>
            <a:off x="550863" y="3034341"/>
            <a:ext cx="972000" cy="720000"/>
          </a:xfrm>
          <a:prstGeom prst="rect">
            <a:avLst/>
          </a:prstGeom>
          <a:noFill/>
        </p:spPr>
        <p:txBody>
          <a:bodyPr lIns="0" tIns="0" rIns="0" bIns="36000" anchor="t" anchorCtr="0">
            <a:noAutofit/>
          </a:bodyPr>
          <a:lstStyle>
            <a:lvl1pPr algn="r">
              <a:lnSpc>
                <a:spcPct val="110000"/>
              </a:lnSpc>
              <a:defRPr sz="1600" b="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Time or Date</a:t>
            </a:r>
            <a:endParaRPr lang="en-GB"/>
          </a:p>
        </p:txBody>
      </p:sp>
      <p:sp>
        <p:nvSpPr>
          <p:cNvPr id="23" name="Text Placeholder 22">
            <a:extLst>
              <a:ext uri="{FF2B5EF4-FFF2-40B4-BE49-F238E27FC236}">
                <a16:creationId xmlns:a16="http://schemas.microsoft.com/office/drawing/2014/main" id="{39A467AB-62B4-E064-7836-FB321207168C}"/>
              </a:ext>
            </a:extLst>
          </p:cNvPr>
          <p:cNvSpPr>
            <a:spLocks noGrp="1"/>
          </p:cNvSpPr>
          <p:nvPr>
            <p:ph type="body" sz="quarter" idx="29" hasCustomPrompt="1"/>
          </p:nvPr>
        </p:nvSpPr>
        <p:spPr>
          <a:xfrm>
            <a:off x="1746913" y="2475817"/>
            <a:ext cx="9883830" cy="400640"/>
          </a:xfrm>
        </p:spPr>
        <p:txBody>
          <a:bodyPr lIns="0" tIns="0" bIns="0" anchor="t" anchorCtr="0">
            <a:noAutofit/>
          </a:bodyPr>
          <a:lstStyle>
            <a:lvl1pPr>
              <a:lnSpc>
                <a:spcPct val="100000"/>
              </a:lnSpc>
              <a:spcBef>
                <a:spcPts val="0"/>
              </a:spcBef>
              <a:spcAft>
                <a:spcPts val="0"/>
              </a:spcAft>
              <a:defRPr sz="1400" b="0">
                <a:solidFill>
                  <a:schemeClr val="tx2"/>
                </a:solidFill>
                <a:latin typeface="+mj-lt"/>
              </a:defRPr>
            </a:lvl1pPr>
          </a:lstStyle>
          <a:p>
            <a:pPr lvl="0"/>
            <a:r>
              <a:rPr lang="en-US"/>
              <a:t>Presenter name</a:t>
            </a:r>
            <a:endParaRPr lang="en-GB"/>
          </a:p>
        </p:txBody>
      </p:sp>
      <p:sp>
        <p:nvSpPr>
          <p:cNvPr id="25" name="Text Placeholder 24">
            <a:extLst>
              <a:ext uri="{FF2B5EF4-FFF2-40B4-BE49-F238E27FC236}">
                <a16:creationId xmlns:a16="http://schemas.microsoft.com/office/drawing/2014/main" id="{8A3988B0-7BB4-3ECE-6294-6CA175F54E6F}"/>
              </a:ext>
            </a:extLst>
          </p:cNvPr>
          <p:cNvSpPr>
            <a:spLocks noGrp="1"/>
          </p:cNvSpPr>
          <p:nvPr>
            <p:ph type="body" sz="quarter" idx="30" hasCustomPrompt="1"/>
          </p:nvPr>
        </p:nvSpPr>
        <p:spPr>
          <a:xfrm>
            <a:off x="550863" y="3922385"/>
            <a:ext cx="972000" cy="720000"/>
          </a:xfrm>
          <a:prstGeom prst="rect">
            <a:avLst/>
          </a:prstGeom>
          <a:noFill/>
        </p:spPr>
        <p:txBody>
          <a:bodyPr lIns="0" tIns="0" rIns="0" bIns="36000" anchor="t" anchorCtr="0">
            <a:noAutofit/>
          </a:bodyPr>
          <a:lstStyle>
            <a:lvl1pPr algn="r">
              <a:lnSpc>
                <a:spcPct val="110000"/>
              </a:lnSpc>
              <a:defRPr sz="1600" b="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Time or Date</a:t>
            </a:r>
            <a:endParaRPr lang="en-GB"/>
          </a:p>
        </p:txBody>
      </p:sp>
      <p:sp>
        <p:nvSpPr>
          <p:cNvPr id="27" name="Text Placeholder 26">
            <a:extLst>
              <a:ext uri="{FF2B5EF4-FFF2-40B4-BE49-F238E27FC236}">
                <a16:creationId xmlns:a16="http://schemas.microsoft.com/office/drawing/2014/main" id="{9ECDD68B-E537-B9F7-553C-648F715E274A}"/>
              </a:ext>
            </a:extLst>
          </p:cNvPr>
          <p:cNvSpPr>
            <a:spLocks noGrp="1"/>
          </p:cNvSpPr>
          <p:nvPr>
            <p:ph type="body" sz="quarter" idx="31" hasCustomPrompt="1"/>
          </p:nvPr>
        </p:nvSpPr>
        <p:spPr>
          <a:xfrm>
            <a:off x="1746913" y="3034341"/>
            <a:ext cx="9883830" cy="288000"/>
          </a:xfrm>
          <a:noFill/>
        </p:spPr>
        <p:txBody>
          <a:bodyPr lIns="0" tIns="0" bIns="36000" anchor="t" anchorCtr="0">
            <a:noAutofit/>
          </a:bodyPr>
          <a:lstStyle>
            <a:lvl1pPr>
              <a:lnSpc>
                <a:spcPct val="100000"/>
              </a:lnSpc>
              <a:spcBef>
                <a:spcPts val="0"/>
              </a:spcBef>
              <a:spcAft>
                <a:spcPts val="0"/>
              </a:spcAft>
              <a:defRPr sz="1600" b="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Agenda title</a:t>
            </a:r>
            <a:endParaRPr lang="en-GB"/>
          </a:p>
        </p:txBody>
      </p:sp>
      <p:sp>
        <p:nvSpPr>
          <p:cNvPr id="31" name="Text Placeholder 30">
            <a:extLst>
              <a:ext uri="{FF2B5EF4-FFF2-40B4-BE49-F238E27FC236}">
                <a16:creationId xmlns:a16="http://schemas.microsoft.com/office/drawing/2014/main" id="{D267738B-115A-8107-DE50-B860B79FAFFA}"/>
              </a:ext>
            </a:extLst>
          </p:cNvPr>
          <p:cNvSpPr>
            <a:spLocks noGrp="1"/>
          </p:cNvSpPr>
          <p:nvPr>
            <p:ph type="body" sz="quarter" idx="33" hasCustomPrompt="1"/>
          </p:nvPr>
        </p:nvSpPr>
        <p:spPr>
          <a:xfrm>
            <a:off x="550863" y="4810430"/>
            <a:ext cx="972000" cy="720000"/>
          </a:xfrm>
          <a:prstGeom prst="rect">
            <a:avLst/>
          </a:prstGeom>
          <a:noFill/>
        </p:spPr>
        <p:txBody>
          <a:bodyPr lIns="0" tIns="0" rIns="0" bIns="36000" anchor="t" anchorCtr="0">
            <a:noAutofit/>
          </a:bodyPr>
          <a:lstStyle>
            <a:lvl1pPr algn="r">
              <a:lnSpc>
                <a:spcPct val="110000"/>
              </a:lnSpc>
              <a:defRPr sz="1600" b="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Time or Date</a:t>
            </a:r>
            <a:endParaRPr lang="en-GB"/>
          </a:p>
        </p:txBody>
      </p:sp>
      <p:sp>
        <p:nvSpPr>
          <p:cNvPr id="33" name="Text Placeholder 32">
            <a:extLst>
              <a:ext uri="{FF2B5EF4-FFF2-40B4-BE49-F238E27FC236}">
                <a16:creationId xmlns:a16="http://schemas.microsoft.com/office/drawing/2014/main" id="{F269588E-1E36-386D-613D-7B34A56FE325}"/>
              </a:ext>
            </a:extLst>
          </p:cNvPr>
          <p:cNvSpPr>
            <a:spLocks noGrp="1"/>
          </p:cNvSpPr>
          <p:nvPr>
            <p:ph type="body" sz="quarter" idx="34" hasCustomPrompt="1"/>
          </p:nvPr>
        </p:nvSpPr>
        <p:spPr>
          <a:xfrm>
            <a:off x="1746913" y="3353701"/>
            <a:ext cx="9883830" cy="400640"/>
          </a:xfrm>
        </p:spPr>
        <p:txBody>
          <a:bodyPr lIns="0" tIns="0" bIns="0" anchor="t" anchorCtr="0">
            <a:noAutofit/>
          </a:bodyPr>
          <a:lstStyle>
            <a:lvl1pPr>
              <a:lnSpc>
                <a:spcPct val="100000"/>
              </a:lnSpc>
              <a:spcBef>
                <a:spcPts val="0"/>
              </a:spcBef>
              <a:spcAft>
                <a:spcPts val="0"/>
              </a:spcAft>
              <a:defRPr sz="1400" b="0">
                <a:solidFill>
                  <a:schemeClr val="tx2"/>
                </a:solidFill>
                <a:latin typeface="+mj-lt"/>
                <a:ea typeface="Open Sans SemiBold" panose="020B0706030804020204" pitchFamily="34" charset="0"/>
                <a:cs typeface="Open Sans SemiBold" panose="020B0706030804020204" pitchFamily="34" charset="0"/>
              </a:defRPr>
            </a:lvl1pPr>
          </a:lstStyle>
          <a:p>
            <a:pPr lvl="0"/>
            <a:r>
              <a:rPr lang="en-US"/>
              <a:t>Presenter</a:t>
            </a:r>
            <a:endParaRPr lang="en-GB"/>
          </a:p>
        </p:txBody>
      </p:sp>
      <p:sp>
        <p:nvSpPr>
          <p:cNvPr id="35" name="Text Placeholder 34">
            <a:extLst>
              <a:ext uri="{FF2B5EF4-FFF2-40B4-BE49-F238E27FC236}">
                <a16:creationId xmlns:a16="http://schemas.microsoft.com/office/drawing/2014/main" id="{4ED80EF8-388E-62D2-BE0E-F2C6C66551D1}"/>
              </a:ext>
            </a:extLst>
          </p:cNvPr>
          <p:cNvSpPr>
            <a:spLocks noGrp="1"/>
          </p:cNvSpPr>
          <p:nvPr>
            <p:ph type="body" sz="quarter" idx="35" hasCustomPrompt="1"/>
          </p:nvPr>
        </p:nvSpPr>
        <p:spPr>
          <a:xfrm>
            <a:off x="1746913" y="3922385"/>
            <a:ext cx="9883830" cy="288000"/>
          </a:xfrm>
          <a:noFill/>
        </p:spPr>
        <p:txBody>
          <a:bodyPr lIns="0" tIns="0" anchor="t" anchorCtr="0">
            <a:noAutofit/>
          </a:bodyPr>
          <a:lstStyle>
            <a:lvl1pPr>
              <a:lnSpc>
                <a:spcPct val="100000"/>
              </a:lnSpc>
              <a:spcBef>
                <a:spcPts val="0"/>
              </a:spcBef>
              <a:spcAft>
                <a:spcPts val="0"/>
              </a:spcAft>
              <a:defRPr sz="1600" b="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Agenda title</a:t>
            </a:r>
            <a:endParaRPr lang="en-GB"/>
          </a:p>
        </p:txBody>
      </p:sp>
      <p:sp>
        <p:nvSpPr>
          <p:cNvPr id="45" name="Text Placeholder 44">
            <a:extLst>
              <a:ext uri="{FF2B5EF4-FFF2-40B4-BE49-F238E27FC236}">
                <a16:creationId xmlns:a16="http://schemas.microsoft.com/office/drawing/2014/main" id="{0A9AC3AA-4EFA-10BA-4F34-4EAB796F863D}"/>
              </a:ext>
            </a:extLst>
          </p:cNvPr>
          <p:cNvSpPr>
            <a:spLocks noGrp="1"/>
          </p:cNvSpPr>
          <p:nvPr>
            <p:ph type="body" sz="quarter" idx="37" hasCustomPrompt="1"/>
          </p:nvPr>
        </p:nvSpPr>
        <p:spPr>
          <a:xfrm>
            <a:off x="1746913" y="4241745"/>
            <a:ext cx="9883830" cy="400640"/>
          </a:xfrm>
        </p:spPr>
        <p:txBody>
          <a:bodyPr tIns="0" bIns="0" anchor="t" anchorCtr="0">
            <a:normAutofit/>
          </a:bodyPr>
          <a:lstStyle>
            <a:lvl1pPr>
              <a:lnSpc>
                <a:spcPct val="100000"/>
              </a:lnSpc>
              <a:spcBef>
                <a:spcPts val="0"/>
              </a:spcBef>
              <a:spcAft>
                <a:spcPts val="0"/>
              </a:spcAft>
              <a:defRPr sz="1400" b="0">
                <a:solidFill>
                  <a:schemeClr val="tx2"/>
                </a:solidFill>
                <a:latin typeface="+mj-lt"/>
              </a:defRPr>
            </a:lvl1pPr>
          </a:lstStyle>
          <a:p>
            <a:pPr lvl="0"/>
            <a:r>
              <a:rPr lang="en-US"/>
              <a:t>Presenter</a:t>
            </a:r>
            <a:endParaRPr lang="en-GB"/>
          </a:p>
        </p:txBody>
      </p:sp>
      <p:sp>
        <p:nvSpPr>
          <p:cNvPr id="47" name="Text Placeholder 46">
            <a:extLst>
              <a:ext uri="{FF2B5EF4-FFF2-40B4-BE49-F238E27FC236}">
                <a16:creationId xmlns:a16="http://schemas.microsoft.com/office/drawing/2014/main" id="{5B63DFB7-024F-4013-E92B-F67856BFEE0E}"/>
              </a:ext>
            </a:extLst>
          </p:cNvPr>
          <p:cNvSpPr>
            <a:spLocks noGrp="1"/>
          </p:cNvSpPr>
          <p:nvPr>
            <p:ph type="body" sz="quarter" idx="38" hasCustomPrompt="1"/>
          </p:nvPr>
        </p:nvSpPr>
        <p:spPr>
          <a:xfrm>
            <a:off x="1746913" y="4810430"/>
            <a:ext cx="9883830" cy="288000"/>
          </a:xfrm>
          <a:noFill/>
        </p:spPr>
        <p:txBody>
          <a:bodyPr tIns="0" anchor="t" anchorCtr="0">
            <a:normAutofit/>
          </a:bodyPr>
          <a:lstStyle>
            <a:lvl1pPr>
              <a:lnSpc>
                <a:spcPct val="100000"/>
              </a:lnSpc>
              <a:spcBef>
                <a:spcPts val="0"/>
              </a:spcBef>
              <a:spcAft>
                <a:spcPts val="0"/>
              </a:spcAft>
              <a:defRPr sz="1600" b="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Agenda title</a:t>
            </a:r>
            <a:endParaRPr lang="en-GB"/>
          </a:p>
        </p:txBody>
      </p:sp>
      <p:sp>
        <p:nvSpPr>
          <p:cNvPr id="51" name="Text Placeholder 50">
            <a:extLst>
              <a:ext uri="{FF2B5EF4-FFF2-40B4-BE49-F238E27FC236}">
                <a16:creationId xmlns:a16="http://schemas.microsoft.com/office/drawing/2014/main" id="{A8E40D86-2DA1-E1D0-984D-B982DB3E939C}"/>
              </a:ext>
            </a:extLst>
          </p:cNvPr>
          <p:cNvSpPr>
            <a:spLocks noGrp="1"/>
          </p:cNvSpPr>
          <p:nvPr>
            <p:ph type="body" sz="quarter" idx="40" hasCustomPrompt="1"/>
          </p:nvPr>
        </p:nvSpPr>
        <p:spPr>
          <a:xfrm>
            <a:off x="1746913" y="5129790"/>
            <a:ext cx="9883830" cy="400640"/>
          </a:xfrm>
        </p:spPr>
        <p:txBody>
          <a:bodyPr tIns="0" bIns="0" anchor="t" anchorCtr="0">
            <a:normAutofit/>
          </a:bodyPr>
          <a:lstStyle>
            <a:lvl1pPr>
              <a:lnSpc>
                <a:spcPct val="100000"/>
              </a:lnSpc>
              <a:spcBef>
                <a:spcPts val="0"/>
              </a:spcBef>
              <a:spcAft>
                <a:spcPts val="0"/>
              </a:spcAft>
              <a:defRPr sz="1400" b="0">
                <a:solidFill>
                  <a:schemeClr val="tx2"/>
                </a:solidFill>
                <a:latin typeface="+mj-lt"/>
              </a:defRPr>
            </a:lvl1pPr>
          </a:lstStyle>
          <a:p>
            <a:pPr lvl="0"/>
            <a:r>
              <a:rPr lang="en-GB"/>
              <a:t>Presenter</a:t>
            </a:r>
          </a:p>
        </p:txBody>
      </p:sp>
    </p:spTree>
    <p:extLst>
      <p:ext uri="{BB962C8B-B14F-4D97-AF65-F5344CB8AC3E}">
        <p14:creationId xmlns:p14="http://schemas.microsoft.com/office/powerpoint/2010/main" val="647988827"/>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ining Text + image (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8B68C3-687E-1344-A14D-02022BA553F9}"/>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1" name="Tijdelijke aanduiding voor afbeelding 10">
            <a:extLst>
              <a:ext uri="{FF2B5EF4-FFF2-40B4-BE49-F238E27FC236}">
                <a16:creationId xmlns:a16="http://schemas.microsoft.com/office/drawing/2014/main" id="{FDE8F943-5047-C979-FAE0-7BA1537E1462}"/>
              </a:ext>
            </a:extLst>
          </p:cNvPr>
          <p:cNvSpPr>
            <a:spLocks noGrp="1"/>
          </p:cNvSpPr>
          <p:nvPr>
            <p:ph type="pic" sz="quarter" idx="13" hasCustomPrompt="1"/>
          </p:nvPr>
        </p:nvSpPr>
        <p:spPr>
          <a:xfrm>
            <a:off x="6346596" y="728662"/>
            <a:ext cx="5845404" cy="5761037"/>
          </a:xfrm>
          <a:prstGeom prst="rect">
            <a:avLst/>
          </a:prstGeom>
          <a:solidFill>
            <a:schemeClr val="bg1">
              <a:lumMod val="95000"/>
            </a:schemeClr>
          </a:solidFill>
        </p:spPr>
        <p:txBody>
          <a:bodyPr wrap="square" tIns="0" bIns="1260000" anchor="ctr" anchorCtr="0">
            <a:noAutofit/>
          </a:bodyPr>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p>
            <a:fld id="{9E843DB9-9987-4157-AB9C-CEA8D7D910BB}" type="slidenum">
              <a:rPr lang="en-GB" smtClean="0"/>
              <a:pPr/>
              <a:t>‹#›</a:t>
            </a:fld>
            <a:endParaRPr lang="en-GB"/>
          </a:p>
        </p:txBody>
      </p:sp>
      <p:sp>
        <p:nvSpPr>
          <p:cNvPr id="19" name="Tijdelijke aanduiding voor verticale tekst 18">
            <a:extLst>
              <a:ext uri="{FF2B5EF4-FFF2-40B4-BE49-F238E27FC236}">
                <a16:creationId xmlns:a16="http://schemas.microsoft.com/office/drawing/2014/main" id="{E9611F39-9EF0-01C2-EECB-71672FBEAD0E}"/>
              </a:ext>
            </a:extLst>
          </p:cNvPr>
          <p:cNvSpPr>
            <a:spLocks noGrp="1"/>
          </p:cNvSpPr>
          <p:nvPr>
            <p:ph type="body" orient="vert" idx="17" hasCustomPrompt="1"/>
          </p:nvPr>
        </p:nvSpPr>
        <p:spPr>
          <a:xfrm>
            <a:off x="550864" y="1268413"/>
            <a:ext cx="5266799" cy="4681529"/>
          </a:xfrm>
          <a:prstGeom prst="rect">
            <a:avLst/>
          </a:prstGeom>
        </p:spPr>
        <p:txBody>
          <a:bodyPr vert="horz" wrap="square">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75" name="Titel 74">
            <a:extLst>
              <a:ext uri="{FF2B5EF4-FFF2-40B4-BE49-F238E27FC236}">
                <a16:creationId xmlns:a16="http://schemas.microsoft.com/office/drawing/2014/main" id="{1B42FE84-B4AC-DE69-1B7F-C1F2C1C1E867}"/>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a:t>
            </a:r>
            <a:r>
              <a:rPr lang="nl-NL" err="1"/>
              <a:t>here</a:t>
            </a:r>
            <a:endParaRPr lang="nl-NL"/>
          </a:p>
        </p:txBody>
      </p:sp>
    </p:spTree>
    <p:extLst>
      <p:ext uri="{BB962C8B-B14F-4D97-AF65-F5344CB8AC3E}">
        <p14:creationId xmlns:p14="http://schemas.microsoft.com/office/powerpoint/2010/main" val="282361490"/>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ining Break Slide">
    <p:spTree>
      <p:nvGrpSpPr>
        <p:cNvPr id="1" name=""/>
        <p:cNvGrpSpPr/>
        <p:nvPr/>
      </p:nvGrpSpPr>
      <p:grpSpPr>
        <a:xfrm>
          <a:off x="0" y="0"/>
          <a:ext cx="0" cy="0"/>
          <a:chOff x="0" y="0"/>
          <a:chExt cx="0" cy="0"/>
        </a:xfrm>
      </p:grpSpPr>
      <p:sp>
        <p:nvSpPr>
          <p:cNvPr id="82" name="Vrije vorm 81">
            <a:extLst>
              <a:ext uri="{FF2B5EF4-FFF2-40B4-BE49-F238E27FC236}">
                <a16:creationId xmlns:a16="http://schemas.microsoft.com/office/drawing/2014/main" id="{6A5F82AE-63F1-345F-7E5D-CA221D1B1E7D}"/>
              </a:ext>
            </a:extLst>
          </p:cNvPr>
          <p:cNvSpPr/>
          <p:nvPr userDrawn="1"/>
        </p:nvSpPr>
        <p:spPr>
          <a:xfrm>
            <a:off x="0" y="0"/>
            <a:ext cx="1999583" cy="728663"/>
          </a:xfrm>
          <a:custGeom>
            <a:avLst/>
            <a:gdLst>
              <a:gd name="connsiteX0" fmla="*/ 0 w 1999583"/>
              <a:gd name="connsiteY0" fmla="*/ 0 h 728663"/>
              <a:gd name="connsiteX1" fmla="*/ 1491738 w 1999583"/>
              <a:gd name="connsiteY1" fmla="*/ 0 h 728663"/>
              <a:gd name="connsiteX2" fmla="*/ 1999583 w 1999583"/>
              <a:gd name="connsiteY2" fmla="*/ 728663 h 728663"/>
              <a:gd name="connsiteX3" fmla="*/ 0 w 1999583"/>
              <a:gd name="connsiteY3" fmla="*/ 728663 h 728663"/>
            </a:gdLst>
            <a:ahLst/>
            <a:cxnLst>
              <a:cxn ang="0">
                <a:pos x="connsiteX0" y="connsiteY0"/>
              </a:cxn>
              <a:cxn ang="0">
                <a:pos x="connsiteX1" y="connsiteY1"/>
              </a:cxn>
              <a:cxn ang="0">
                <a:pos x="connsiteX2" y="connsiteY2"/>
              </a:cxn>
              <a:cxn ang="0">
                <a:pos x="connsiteX3" y="connsiteY3"/>
              </a:cxn>
            </a:cxnLst>
            <a:rect l="l" t="t" r="r" b="b"/>
            <a:pathLst>
              <a:path w="1999583" h="728663">
                <a:moveTo>
                  <a:pt x="0" y="0"/>
                </a:moveTo>
                <a:lnTo>
                  <a:pt x="1491738" y="0"/>
                </a:lnTo>
                <a:lnTo>
                  <a:pt x="1999583" y="728663"/>
                </a:lnTo>
                <a:lnTo>
                  <a:pt x="0" y="728663"/>
                </a:lnTo>
                <a:close/>
              </a:path>
            </a:pathLst>
          </a:custGeom>
          <a:gradFill>
            <a:gsLst>
              <a:gs pos="0">
                <a:schemeClr val="accent3">
                  <a:alpha val="75000"/>
                </a:schemeClr>
              </a:gs>
              <a:gs pos="100000">
                <a:schemeClr val="bg1"/>
              </a:gs>
            </a:gsLst>
            <a:lin ang="8100000" scaled="0"/>
          </a:gradFill>
          <a:ln w="11516" cap="flat">
            <a:noFill/>
            <a:prstDash val="solid"/>
            <a:miter/>
          </a:ln>
        </p:spPr>
        <p:txBody>
          <a:bodyPr wrap="square" rtlCol="0" anchor="ctr">
            <a:noAutofit/>
          </a:bodyPr>
          <a:lstStyle/>
          <a:p>
            <a:endParaRPr lang="nl-NL"/>
          </a:p>
        </p:txBody>
      </p:sp>
      <p:sp>
        <p:nvSpPr>
          <p:cNvPr id="20" name="Tijdelijke aanduiding voor dianummer 19">
            <a:extLst>
              <a:ext uri="{FF2B5EF4-FFF2-40B4-BE49-F238E27FC236}">
                <a16:creationId xmlns:a16="http://schemas.microsoft.com/office/drawing/2014/main" id="{183900DA-2106-4CCC-0167-9D7DB6863D6D}"/>
              </a:ext>
            </a:extLst>
          </p:cNvPr>
          <p:cNvSpPr>
            <a:spLocks noGrp="1"/>
          </p:cNvSpPr>
          <p:nvPr>
            <p:ph type="sldNum" sz="quarter" idx="20"/>
          </p:nvPr>
        </p:nvSpPr>
        <p:spPr>
          <a:xfrm>
            <a:off x="11656787" y="6968180"/>
            <a:ext cx="535213" cy="144759"/>
          </a:xfrm>
        </p:spPr>
        <p:txBody>
          <a:bodyPr/>
          <a:lstStyle>
            <a:lvl1pPr algn="r">
              <a:defRPr>
                <a:solidFill>
                  <a:schemeClr val="tx2">
                    <a:lumMod val="20000"/>
                    <a:lumOff val="80000"/>
                  </a:schemeClr>
                </a:solidFill>
              </a:defRPr>
            </a:lvl1pPr>
          </a:lstStyle>
          <a:p>
            <a:fld id="{9E843DB9-9987-4157-AB9C-CEA8D7D910BB}" type="slidenum">
              <a:rPr lang="en-GB" smtClean="0"/>
              <a:pPr/>
              <a:t>‹#›</a:t>
            </a:fld>
            <a:endParaRPr lang="en-GB"/>
          </a:p>
        </p:txBody>
      </p:sp>
      <p:sp>
        <p:nvSpPr>
          <p:cNvPr id="4" name="Vrije vorm 3">
            <a:extLst>
              <a:ext uri="{FF2B5EF4-FFF2-40B4-BE49-F238E27FC236}">
                <a16:creationId xmlns:a16="http://schemas.microsoft.com/office/drawing/2014/main" id="{99855D39-A9E3-A9C2-E050-D3C7736E8AEE}"/>
              </a:ext>
            </a:extLst>
          </p:cNvPr>
          <p:cNvSpPr/>
          <p:nvPr userDrawn="1"/>
        </p:nvSpPr>
        <p:spPr>
          <a:xfrm>
            <a:off x="10282127" y="6489699"/>
            <a:ext cx="1909873" cy="371757"/>
          </a:xfrm>
          <a:custGeom>
            <a:avLst/>
            <a:gdLst>
              <a:gd name="connsiteX0" fmla="*/ 0 w 1909873"/>
              <a:gd name="connsiteY0" fmla="*/ 0 h 371757"/>
              <a:gd name="connsiteX1" fmla="*/ 1909873 w 1909873"/>
              <a:gd name="connsiteY1" fmla="*/ 0 h 371757"/>
              <a:gd name="connsiteX2" fmla="*/ 1909873 w 1909873"/>
              <a:gd name="connsiteY2" fmla="*/ 371757 h 371757"/>
              <a:gd name="connsiteX3" fmla="*/ 1818436 w 1909873"/>
              <a:gd name="connsiteY3" fmla="*/ 371757 h 371757"/>
              <a:gd name="connsiteX4" fmla="*/ 351912 w 1909873"/>
              <a:gd name="connsiteY4" fmla="*/ 371757 h 371757"/>
              <a:gd name="connsiteX5" fmla="*/ 260475 w 1909873"/>
              <a:gd name="connsiteY5" fmla="*/ 371757 h 37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873" h="371757">
                <a:moveTo>
                  <a:pt x="0" y="0"/>
                </a:moveTo>
                <a:lnTo>
                  <a:pt x="1909873" y="0"/>
                </a:lnTo>
                <a:lnTo>
                  <a:pt x="1909873" y="371757"/>
                </a:lnTo>
                <a:lnTo>
                  <a:pt x="1818436" y="371757"/>
                </a:lnTo>
                <a:lnTo>
                  <a:pt x="351912" y="371757"/>
                </a:lnTo>
                <a:lnTo>
                  <a:pt x="260475" y="371757"/>
                </a:lnTo>
                <a:close/>
              </a:path>
            </a:pathLst>
          </a:custGeom>
          <a:gradFill>
            <a:gsLst>
              <a:gs pos="0">
                <a:schemeClr val="accent3">
                  <a:alpha val="50000"/>
                </a:schemeClr>
              </a:gs>
              <a:gs pos="100000">
                <a:schemeClr val="accent1"/>
              </a:gs>
            </a:gsLst>
            <a:lin ang="270000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l-NL"/>
          </a:p>
        </p:txBody>
      </p:sp>
      <p:pic>
        <p:nvPicPr>
          <p:cNvPr id="6" name="Graphic 5">
            <a:extLst>
              <a:ext uri="{FF2B5EF4-FFF2-40B4-BE49-F238E27FC236}">
                <a16:creationId xmlns:a16="http://schemas.microsoft.com/office/drawing/2014/main" id="{F1A34E7E-5DCA-7A10-8E4C-B6BF704E9B4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50862" y="179388"/>
            <a:ext cx="384391" cy="369885"/>
          </a:xfrm>
          <a:prstGeom prst="rect">
            <a:avLst/>
          </a:prstGeom>
        </p:spPr>
      </p:pic>
      <p:sp>
        <p:nvSpPr>
          <p:cNvPr id="7" name="Rectangle 1">
            <a:extLst>
              <a:ext uri="{FF2B5EF4-FFF2-40B4-BE49-F238E27FC236}">
                <a16:creationId xmlns:a16="http://schemas.microsoft.com/office/drawing/2014/main" id="{56FB382C-6D83-20BF-EB25-D99D3DFB7604}"/>
              </a:ext>
            </a:extLst>
          </p:cNvPr>
          <p:cNvSpPr/>
          <p:nvPr userDrawn="1"/>
        </p:nvSpPr>
        <p:spPr>
          <a:xfrm>
            <a:off x="1229414" y="728023"/>
            <a:ext cx="4849912" cy="5771615"/>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2172938 w 5801635"/>
              <a:gd name="connsiteY0" fmla="*/ 136476 h 5754212"/>
              <a:gd name="connsiteX1" fmla="*/ 2730889 w 5801635"/>
              <a:gd name="connsiteY1" fmla="*/ 0 h 5754212"/>
              <a:gd name="connsiteX2" fmla="*/ 5801635 w 5801635"/>
              <a:gd name="connsiteY2" fmla="*/ 5754211 h 5754212"/>
              <a:gd name="connsiteX3" fmla="*/ 0 w 5801635"/>
              <a:gd name="connsiteY3" fmla="*/ 5754212 h 5754212"/>
              <a:gd name="connsiteX4" fmla="*/ 2172938 w 5801635"/>
              <a:gd name="connsiteY4" fmla="*/ 136476 h 5754212"/>
              <a:gd name="connsiteX0" fmla="*/ 0 w 3628697"/>
              <a:gd name="connsiteY0" fmla="*/ 136476 h 5754212"/>
              <a:gd name="connsiteX1" fmla="*/ 557951 w 3628697"/>
              <a:gd name="connsiteY1" fmla="*/ 0 h 5754212"/>
              <a:gd name="connsiteX2" fmla="*/ 3628697 w 3628697"/>
              <a:gd name="connsiteY2" fmla="*/ 5754211 h 5754212"/>
              <a:gd name="connsiteX3" fmla="*/ 3061379 w 3628697"/>
              <a:gd name="connsiteY3" fmla="*/ 5754212 h 5754212"/>
              <a:gd name="connsiteX4" fmla="*/ 0 w 3628697"/>
              <a:gd name="connsiteY4" fmla="*/ 136476 h 5754212"/>
              <a:gd name="connsiteX0" fmla="*/ 0 w 3650106"/>
              <a:gd name="connsiteY0" fmla="*/ 0 h 5761037"/>
              <a:gd name="connsiteX1" fmla="*/ 579360 w 3650106"/>
              <a:gd name="connsiteY1" fmla="*/ 6825 h 5761037"/>
              <a:gd name="connsiteX2" fmla="*/ 3650106 w 3650106"/>
              <a:gd name="connsiteY2" fmla="*/ 5761036 h 5761037"/>
              <a:gd name="connsiteX3" fmla="*/ 3082788 w 3650106"/>
              <a:gd name="connsiteY3" fmla="*/ 5761037 h 5761037"/>
              <a:gd name="connsiteX4" fmla="*/ 0 w 3650106"/>
              <a:gd name="connsiteY4" fmla="*/ 0 h 5761037"/>
              <a:gd name="connsiteX0" fmla="*/ 0 w 3687570"/>
              <a:gd name="connsiteY0" fmla="*/ 0 h 5754213"/>
              <a:gd name="connsiteX1" fmla="*/ 616824 w 3687570"/>
              <a:gd name="connsiteY1" fmla="*/ 1 h 5754213"/>
              <a:gd name="connsiteX2" fmla="*/ 3687570 w 3687570"/>
              <a:gd name="connsiteY2" fmla="*/ 5754212 h 5754213"/>
              <a:gd name="connsiteX3" fmla="*/ 3120252 w 3687570"/>
              <a:gd name="connsiteY3" fmla="*/ 5754213 h 5754213"/>
              <a:gd name="connsiteX4" fmla="*/ 0 w 3687570"/>
              <a:gd name="connsiteY4" fmla="*/ 0 h 5754213"/>
              <a:gd name="connsiteX0" fmla="*/ 0 w 3687570"/>
              <a:gd name="connsiteY0" fmla="*/ 0 h 5754213"/>
              <a:gd name="connsiteX1" fmla="*/ 616824 w 3687570"/>
              <a:gd name="connsiteY1" fmla="*/ 1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687570"/>
              <a:gd name="connsiteY0" fmla="*/ 0 h 5754213"/>
              <a:gd name="connsiteX1" fmla="*/ 600769 w 3687570"/>
              <a:gd name="connsiteY1" fmla="*/ 6825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687570"/>
              <a:gd name="connsiteY0" fmla="*/ 0 h 5754213"/>
              <a:gd name="connsiteX1" fmla="*/ 611473 w 3687570"/>
              <a:gd name="connsiteY1" fmla="*/ 6825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709982"/>
              <a:gd name="connsiteY0" fmla="*/ 0 h 5754213"/>
              <a:gd name="connsiteX1" fmla="*/ 611473 w 3709982"/>
              <a:gd name="connsiteY1" fmla="*/ 6825 h 5754213"/>
              <a:gd name="connsiteX2" fmla="*/ 3709982 w 3709982"/>
              <a:gd name="connsiteY2" fmla="*/ 5754212 h 5754213"/>
              <a:gd name="connsiteX3" fmla="*/ 3072084 w 3709982"/>
              <a:gd name="connsiteY3" fmla="*/ 5754213 h 5754213"/>
              <a:gd name="connsiteX4" fmla="*/ 0 w 3709982"/>
              <a:gd name="connsiteY4" fmla="*/ 0 h 5754213"/>
              <a:gd name="connsiteX0" fmla="*/ 0 w 3709982"/>
              <a:gd name="connsiteY0" fmla="*/ 7463 h 5761676"/>
              <a:gd name="connsiteX1" fmla="*/ 609605 w 3709982"/>
              <a:gd name="connsiteY1" fmla="*/ 0 h 5761676"/>
              <a:gd name="connsiteX2" fmla="*/ 3709982 w 3709982"/>
              <a:gd name="connsiteY2" fmla="*/ 5761675 h 5761676"/>
              <a:gd name="connsiteX3" fmla="*/ 3072084 w 3709982"/>
              <a:gd name="connsiteY3" fmla="*/ 5761676 h 5761676"/>
              <a:gd name="connsiteX4" fmla="*/ 0 w 3709982"/>
              <a:gd name="connsiteY4" fmla="*/ 7463 h 5761676"/>
              <a:gd name="connsiteX0" fmla="*/ 0 w 3709982"/>
              <a:gd name="connsiteY0" fmla="*/ 7463 h 5761676"/>
              <a:gd name="connsiteX1" fmla="*/ 609605 w 3709982"/>
              <a:gd name="connsiteY1" fmla="*/ 0 h 5761676"/>
              <a:gd name="connsiteX2" fmla="*/ 3709982 w 3709982"/>
              <a:gd name="connsiteY2" fmla="*/ 5761675 h 5761676"/>
              <a:gd name="connsiteX3" fmla="*/ 3072084 w 3709982"/>
              <a:gd name="connsiteY3" fmla="*/ 5761676 h 5761676"/>
              <a:gd name="connsiteX4" fmla="*/ 0 w 3709982"/>
              <a:gd name="connsiteY4" fmla="*/ 7463 h 5761676"/>
              <a:gd name="connsiteX0" fmla="*/ 0 w 3713717"/>
              <a:gd name="connsiteY0" fmla="*/ 5082 h 5761676"/>
              <a:gd name="connsiteX1" fmla="*/ 613340 w 3713717"/>
              <a:gd name="connsiteY1" fmla="*/ 0 h 5761676"/>
              <a:gd name="connsiteX2" fmla="*/ 3713717 w 3713717"/>
              <a:gd name="connsiteY2" fmla="*/ 5761675 h 5761676"/>
              <a:gd name="connsiteX3" fmla="*/ 3075819 w 3713717"/>
              <a:gd name="connsiteY3" fmla="*/ 5761676 h 5761676"/>
              <a:gd name="connsiteX4" fmla="*/ 0 w 3713717"/>
              <a:gd name="connsiteY4" fmla="*/ 5082 h 5761676"/>
              <a:gd name="connsiteX0" fmla="*/ 0 w 3702512"/>
              <a:gd name="connsiteY0" fmla="*/ 2701 h 5761676"/>
              <a:gd name="connsiteX1" fmla="*/ 602135 w 3702512"/>
              <a:gd name="connsiteY1" fmla="*/ 0 h 5761676"/>
              <a:gd name="connsiteX2" fmla="*/ 3702512 w 3702512"/>
              <a:gd name="connsiteY2" fmla="*/ 5761675 h 5761676"/>
              <a:gd name="connsiteX3" fmla="*/ 3064614 w 3702512"/>
              <a:gd name="connsiteY3" fmla="*/ 5761676 h 5761676"/>
              <a:gd name="connsiteX4" fmla="*/ 0 w 3702512"/>
              <a:gd name="connsiteY4" fmla="*/ 2701 h 5761676"/>
              <a:gd name="connsiteX0" fmla="*/ 0 w 3803852"/>
              <a:gd name="connsiteY0" fmla="*/ 2701 h 5761676"/>
              <a:gd name="connsiteX1" fmla="*/ 602135 w 3803852"/>
              <a:gd name="connsiteY1" fmla="*/ 0 h 5761676"/>
              <a:gd name="connsiteX2" fmla="*/ 3803852 w 3803852"/>
              <a:gd name="connsiteY2" fmla="*/ 5761675 h 5761676"/>
              <a:gd name="connsiteX3" fmla="*/ 3064614 w 3803852"/>
              <a:gd name="connsiteY3" fmla="*/ 5761676 h 5761676"/>
              <a:gd name="connsiteX4" fmla="*/ 0 w 3803852"/>
              <a:gd name="connsiteY4" fmla="*/ 2701 h 5761676"/>
              <a:gd name="connsiteX0" fmla="*/ 0 w 3803852"/>
              <a:gd name="connsiteY0" fmla="*/ 2701 h 5761676"/>
              <a:gd name="connsiteX1" fmla="*/ 602135 w 3803852"/>
              <a:gd name="connsiteY1" fmla="*/ 0 h 5761676"/>
              <a:gd name="connsiteX2" fmla="*/ 3803852 w 3803852"/>
              <a:gd name="connsiteY2" fmla="*/ 5761675 h 5761676"/>
              <a:gd name="connsiteX3" fmla="*/ 3064614 w 3803852"/>
              <a:gd name="connsiteY3" fmla="*/ 5761676 h 5761676"/>
              <a:gd name="connsiteX4" fmla="*/ 0 w 3803852"/>
              <a:gd name="connsiteY4" fmla="*/ 2701 h 5761676"/>
              <a:gd name="connsiteX0" fmla="*/ 0 w 3803852"/>
              <a:gd name="connsiteY0" fmla="*/ 2701 h 5771615"/>
              <a:gd name="connsiteX1" fmla="*/ 602135 w 3803852"/>
              <a:gd name="connsiteY1" fmla="*/ 0 h 5771615"/>
              <a:gd name="connsiteX2" fmla="*/ 3803852 w 3803852"/>
              <a:gd name="connsiteY2" fmla="*/ 5761675 h 5771615"/>
              <a:gd name="connsiteX3" fmla="*/ 3204932 w 3803852"/>
              <a:gd name="connsiteY3" fmla="*/ 5771615 h 5771615"/>
              <a:gd name="connsiteX4" fmla="*/ 0 w 3803852"/>
              <a:gd name="connsiteY4" fmla="*/ 2701 h 5771615"/>
              <a:gd name="connsiteX0" fmla="*/ 0 w 3803852"/>
              <a:gd name="connsiteY0" fmla="*/ 2701 h 5771615"/>
              <a:gd name="connsiteX1" fmla="*/ 602135 w 3803852"/>
              <a:gd name="connsiteY1" fmla="*/ 0 h 5771615"/>
              <a:gd name="connsiteX2" fmla="*/ 3803852 w 3803852"/>
              <a:gd name="connsiteY2" fmla="*/ 5761675 h 5771615"/>
              <a:gd name="connsiteX3" fmla="*/ 3204932 w 3803852"/>
              <a:gd name="connsiteY3" fmla="*/ 5771615 h 5771615"/>
              <a:gd name="connsiteX4" fmla="*/ 0 w 3803852"/>
              <a:gd name="connsiteY4" fmla="*/ 2701 h 577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852" h="5771615">
                <a:moveTo>
                  <a:pt x="0" y="2701"/>
                </a:moveTo>
                <a:lnTo>
                  <a:pt x="602135" y="0"/>
                </a:lnTo>
                <a:lnTo>
                  <a:pt x="3803852" y="5761675"/>
                </a:lnTo>
                <a:lnTo>
                  <a:pt x="3204932" y="5771615"/>
                </a:lnTo>
                <a:lnTo>
                  <a:pt x="0" y="2701"/>
                </a:lnTo>
                <a:close/>
              </a:path>
            </a:pathLst>
          </a:custGeom>
          <a:gradFill>
            <a:gsLst>
              <a:gs pos="27000">
                <a:srgbClr val="134395"/>
              </a:gs>
              <a:gs pos="88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8" name="Rectangle 1">
            <a:extLst>
              <a:ext uri="{FF2B5EF4-FFF2-40B4-BE49-F238E27FC236}">
                <a16:creationId xmlns:a16="http://schemas.microsoft.com/office/drawing/2014/main" id="{84EA3DA3-1A3A-4A4B-2902-C8330FC49AD1}"/>
              </a:ext>
            </a:extLst>
          </p:cNvPr>
          <p:cNvSpPr/>
          <p:nvPr userDrawn="1"/>
        </p:nvSpPr>
        <p:spPr>
          <a:xfrm>
            <a:off x="326798" y="725414"/>
            <a:ext cx="5191441" cy="5783524"/>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4627414"/>
              <a:gd name="connsiteY0" fmla="*/ 0 h 5761357"/>
              <a:gd name="connsiteX1" fmla="*/ 1556668 w 4627414"/>
              <a:gd name="connsiteY1" fmla="*/ 321 h 5761357"/>
              <a:gd name="connsiteX2" fmla="*/ 4627414 w 4627414"/>
              <a:gd name="connsiteY2" fmla="*/ 5754532 h 5761357"/>
              <a:gd name="connsiteX3" fmla="*/ 2909404 w 4627414"/>
              <a:gd name="connsiteY3" fmla="*/ 5761357 h 5761357"/>
              <a:gd name="connsiteX4" fmla="*/ 0 w 4627414"/>
              <a:gd name="connsiteY4" fmla="*/ 0 h 5761357"/>
              <a:gd name="connsiteX0" fmla="*/ 0 w 4627414"/>
              <a:gd name="connsiteY0" fmla="*/ 4441 h 5765798"/>
              <a:gd name="connsiteX1" fmla="*/ 1556668 w 4627414"/>
              <a:gd name="connsiteY1" fmla="*/ 0 h 5765798"/>
              <a:gd name="connsiteX2" fmla="*/ 4627414 w 4627414"/>
              <a:gd name="connsiteY2" fmla="*/ 5758973 h 5765798"/>
              <a:gd name="connsiteX3" fmla="*/ 2909404 w 4627414"/>
              <a:gd name="connsiteY3" fmla="*/ 5765798 h 5765798"/>
              <a:gd name="connsiteX4" fmla="*/ 0 w 4627414"/>
              <a:gd name="connsiteY4" fmla="*/ 4441 h 5765798"/>
              <a:gd name="connsiteX0" fmla="*/ 0 w 4627414"/>
              <a:gd name="connsiteY0" fmla="*/ 2060 h 5763417"/>
              <a:gd name="connsiteX1" fmla="*/ 1558536 w 4627414"/>
              <a:gd name="connsiteY1" fmla="*/ 0 h 5763417"/>
              <a:gd name="connsiteX2" fmla="*/ 4627414 w 4627414"/>
              <a:gd name="connsiteY2" fmla="*/ 5756592 h 5763417"/>
              <a:gd name="connsiteX3" fmla="*/ 2909404 w 4627414"/>
              <a:gd name="connsiteY3" fmla="*/ 5763417 h 5763417"/>
              <a:gd name="connsiteX4" fmla="*/ 0 w 4627414"/>
              <a:gd name="connsiteY4" fmla="*/ 2060 h 5763417"/>
              <a:gd name="connsiteX0" fmla="*/ 0 w 4627414"/>
              <a:gd name="connsiteY0" fmla="*/ 0 h 5766120"/>
              <a:gd name="connsiteX1" fmla="*/ 1558536 w 4627414"/>
              <a:gd name="connsiteY1" fmla="*/ 2703 h 5766120"/>
              <a:gd name="connsiteX2" fmla="*/ 4627414 w 4627414"/>
              <a:gd name="connsiteY2" fmla="*/ 5759295 h 5766120"/>
              <a:gd name="connsiteX3" fmla="*/ 2909404 w 4627414"/>
              <a:gd name="connsiteY3" fmla="*/ 5766120 h 5766120"/>
              <a:gd name="connsiteX4" fmla="*/ 0 w 4627414"/>
              <a:gd name="connsiteY4" fmla="*/ 0 h 5766120"/>
              <a:gd name="connsiteX0" fmla="*/ 0 w 4627414"/>
              <a:gd name="connsiteY0" fmla="*/ 0 h 5766120"/>
              <a:gd name="connsiteX1" fmla="*/ 1558536 w 4627414"/>
              <a:gd name="connsiteY1" fmla="*/ 2703 h 5766120"/>
              <a:gd name="connsiteX2" fmla="*/ 4627414 w 4627414"/>
              <a:gd name="connsiteY2" fmla="*/ 5759295 h 5766120"/>
              <a:gd name="connsiteX3" fmla="*/ 3203768 w 4627414"/>
              <a:gd name="connsiteY3" fmla="*/ 5766120 h 5766120"/>
              <a:gd name="connsiteX4" fmla="*/ 0 w 4627414"/>
              <a:gd name="connsiteY4" fmla="*/ 0 h 5766120"/>
              <a:gd name="connsiteX0" fmla="*/ 0 w 4482909"/>
              <a:gd name="connsiteY0" fmla="*/ 4121 h 5763417"/>
              <a:gd name="connsiteX1" fmla="*/ 1414031 w 4482909"/>
              <a:gd name="connsiteY1" fmla="*/ 0 h 5763417"/>
              <a:gd name="connsiteX2" fmla="*/ 4482909 w 4482909"/>
              <a:gd name="connsiteY2" fmla="*/ 5756592 h 5763417"/>
              <a:gd name="connsiteX3" fmla="*/ 3059263 w 4482909"/>
              <a:gd name="connsiteY3" fmla="*/ 5763417 h 5763417"/>
              <a:gd name="connsiteX4" fmla="*/ 0 w 4482909"/>
              <a:gd name="connsiteY4" fmla="*/ 4121 h 5763417"/>
              <a:gd name="connsiteX0" fmla="*/ 0 w 4488512"/>
              <a:gd name="connsiteY0" fmla="*/ 4121 h 5763417"/>
              <a:gd name="connsiteX1" fmla="*/ 1414031 w 4488512"/>
              <a:gd name="connsiteY1" fmla="*/ 0 h 5763417"/>
              <a:gd name="connsiteX2" fmla="*/ 4488512 w 4488512"/>
              <a:gd name="connsiteY2" fmla="*/ 5761355 h 5763417"/>
              <a:gd name="connsiteX3" fmla="*/ 3059263 w 4488512"/>
              <a:gd name="connsiteY3" fmla="*/ 5763417 h 5763417"/>
              <a:gd name="connsiteX4" fmla="*/ 0 w 4488512"/>
              <a:gd name="connsiteY4" fmla="*/ 4121 h 5763417"/>
              <a:gd name="connsiteX0" fmla="*/ 0 w 4488512"/>
              <a:gd name="connsiteY0" fmla="*/ 4121 h 5761355"/>
              <a:gd name="connsiteX1" fmla="*/ 1414031 w 4488512"/>
              <a:gd name="connsiteY1" fmla="*/ 0 h 5761355"/>
              <a:gd name="connsiteX2" fmla="*/ 4488512 w 4488512"/>
              <a:gd name="connsiteY2" fmla="*/ 5761355 h 5761355"/>
              <a:gd name="connsiteX3" fmla="*/ 3617690 w 4488512"/>
              <a:gd name="connsiteY3" fmla="*/ 5761036 h 5761355"/>
              <a:gd name="connsiteX4" fmla="*/ 0 w 4488512"/>
              <a:gd name="connsiteY4" fmla="*/ 4121 h 5761355"/>
              <a:gd name="connsiteX0" fmla="*/ 0 w 3621924"/>
              <a:gd name="connsiteY0" fmla="*/ 6502 h 5761355"/>
              <a:gd name="connsiteX1" fmla="*/ 547443 w 3621924"/>
              <a:gd name="connsiteY1" fmla="*/ 0 h 5761355"/>
              <a:gd name="connsiteX2" fmla="*/ 3621924 w 3621924"/>
              <a:gd name="connsiteY2" fmla="*/ 5761355 h 5761355"/>
              <a:gd name="connsiteX3" fmla="*/ 2751102 w 3621924"/>
              <a:gd name="connsiteY3" fmla="*/ 5761036 h 5761355"/>
              <a:gd name="connsiteX4" fmla="*/ 0 w 3621924"/>
              <a:gd name="connsiteY4" fmla="*/ 6502 h 5761355"/>
              <a:gd name="connsiteX0" fmla="*/ 0 w 3883395"/>
              <a:gd name="connsiteY0" fmla="*/ 0 h 5761997"/>
              <a:gd name="connsiteX1" fmla="*/ 808914 w 3883395"/>
              <a:gd name="connsiteY1" fmla="*/ 642 h 5761997"/>
              <a:gd name="connsiteX2" fmla="*/ 3883395 w 3883395"/>
              <a:gd name="connsiteY2" fmla="*/ 5761997 h 5761997"/>
              <a:gd name="connsiteX3" fmla="*/ 3012573 w 3883395"/>
              <a:gd name="connsiteY3" fmla="*/ 5761678 h 5761997"/>
              <a:gd name="connsiteX4" fmla="*/ 0 w 3883395"/>
              <a:gd name="connsiteY4" fmla="*/ 0 h 5761997"/>
              <a:gd name="connsiteX0" fmla="*/ 0 w 3883395"/>
              <a:gd name="connsiteY0" fmla="*/ 0 h 5764060"/>
              <a:gd name="connsiteX1" fmla="*/ 808914 w 3883395"/>
              <a:gd name="connsiteY1" fmla="*/ 642 h 5764060"/>
              <a:gd name="connsiteX2" fmla="*/ 3883395 w 3883395"/>
              <a:gd name="connsiteY2" fmla="*/ 5761997 h 5764060"/>
              <a:gd name="connsiteX3" fmla="*/ 3188132 w 3883395"/>
              <a:gd name="connsiteY3" fmla="*/ 5764060 h 5764060"/>
              <a:gd name="connsiteX4" fmla="*/ 0 w 3883395"/>
              <a:gd name="connsiteY4" fmla="*/ 0 h 5764060"/>
              <a:gd name="connsiteX0" fmla="*/ 0 w 3883395"/>
              <a:gd name="connsiteY0" fmla="*/ 0 h 5761997"/>
              <a:gd name="connsiteX1" fmla="*/ 808914 w 3883395"/>
              <a:gd name="connsiteY1" fmla="*/ 642 h 5761997"/>
              <a:gd name="connsiteX2" fmla="*/ 3883395 w 3883395"/>
              <a:gd name="connsiteY2" fmla="*/ 5761997 h 5761997"/>
              <a:gd name="connsiteX3" fmla="*/ 3176926 w 3883395"/>
              <a:gd name="connsiteY3" fmla="*/ 5761679 h 5761997"/>
              <a:gd name="connsiteX4" fmla="*/ 0 w 3883395"/>
              <a:gd name="connsiteY4" fmla="*/ 0 h 5761997"/>
              <a:gd name="connsiteX0" fmla="*/ 0 w 3776939"/>
              <a:gd name="connsiteY0" fmla="*/ 0 h 5761997"/>
              <a:gd name="connsiteX1" fmla="*/ 702458 w 3776939"/>
              <a:gd name="connsiteY1" fmla="*/ 642 h 5761997"/>
              <a:gd name="connsiteX2" fmla="*/ 3776939 w 3776939"/>
              <a:gd name="connsiteY2" fmla="*/ 5761997 h 5761997"/>
              <a:gd name="connsiteX3" fmla="*/ 3070470 w 3776939"/>
              <a:gd name="connsiteY3" fmla="*/ 5761679 h 5761997"/>
              <a:gd name="connsiteX4" fmla="*/ 0 w 3776939"/>
              <a:gd name="connsiteY4" fmla="*/ 0 h 5761997"/>
              <a:gd name="connsiteX0" fmla="*/ 0 w 3776939"/>
              <a:gd name="connsiteY0" fmla="*/ 0 h 5761997"/>
              <a:gd name="connsiteX1" fmla="*/ 838797 w 3776939"/>
              <a:gd name="connsiteY1" fmla="*/ 3023 h 5761997"/>
              <a:gd name="connsiteX2" fmla="*/ 3776939 w 3776939"/>
              <a:gd name="connsiteY2" fmla="*/ 5761997 h 5761997"/>
              <a:gd name="connsiteX3" fmla="*/ 3070470 w 3776939"/>
              <a:gd name="connsiteY3" fmla="*/ 5761679 h 5761997"/>
              <a:gd name="connsiteX4" fmla="*/ 0 w 3776939"/>
              <a:gd name="connsiteY4" fmla="*/ 0 h 5761997"/>
              <a:gd name="connsiteX0" fmla="*/ 0 w 3898337"/>
              <a:gd name="connsiteY0" fmla="*/ 0 h 5761679"/>
              <a:gd name="connsiteX1" fmla="*/ 838797 w 3898337"/>
              <a:gd name="connsiteY1" fmla="*/ 3023 h 5761679"/>
              <a:gd name="connsiteX2" fmla="*/ 3898337 w 3898337"/>
              <a:gd name="connsiteY2" fmla="*/ 5759616 h 5761679"/>
              <a:gd name="connsiteX3" fmla="*/ 3070470 w 3898337"/>
              <a:gd name="connsiteY3" fmla="*/ 5761679 h 5761679"/>
              <a:gd name="connsiteX4" fmla="*/ 0 w 3898337"/>
              <a:gd name="connsiteY4" fmla="*/ 0 h 5761679"/>
              <a:gd name="connsiteX0" fmla="*/ 0 w 3898337"/>
              <a:gd name="connsiteY0" fmla="*/ 0 h 5759616"/>
              <a:gd name="connsiteX1" fmla="*/ 838797 w 3898337"/>
              <a:gd name="connsiteY1" fmla="*/ 3023 h 5759616"/>
              <a:gd name="connsiteX2" fmla="*/ 3898337 w 3898337"/>
              <a:gd name="connsiteY2" fmla="*/ 5759616 h 5759616"/>
              <a:gd name="connsiteX3" fmla="*/ 2885573 w 3898337"/>
              <a:gd name="connsiteY3" fmla="*/ 5759298 h 5759616"/>
              <a:gd name="connsiteX4" fmla="*/ 0 w 3898337"/>
              <a:gd name="connsiteY4" fmla="*/ 0 h 5759616"/>
              <a:gd name="connsiteX0" fmla="*/ 0 w 4072029"/>
              <a:gd name="connsiteY0" fmla="*/ 0 h 5759616"/>
              <a:gd name="connsiteX1" fmla="*/ 1012489 w 4072029"/>
              <a:gd name="connsiteY1" fmla="*/ 3023 h 5759616"/>
              <a:gd name="connsiteX2" fmla="*/ 4072029 w 4072029"/>
              <a:gd name="connsiteY2" fmla="*/ 5759616 h 5759616"/>
              <a:gd name="connsiteX3" fmla="*/ 3059265 w 4072029"/>
              <a:gd name="connsiteY3" fmla="*/ 5759298 h 5759616"/>
              <a:gd name="connsiteX4" fmla="*/ 0 w 4072029"/>
              <a:gd name="connsiteY4" fmla="*/ 0 h 5759616"/>
              <a:gd name="connsiteX0" fmla="*/ 20 w 4072049"/>
              <a:gd name="connsiteY0" fmla="*/ 0 h 5759616"/>
              <a:gd name="connsiteX1" fmla="*/ 1012509 w 4072049"/>
              <a:gd name="connsiteY1" fmla="*/ 3023 h 5759616"/>
              <a:gd name="connsiteX2" fmla="*/ 4072049 w 4072049"/>
              <a:gd name="connsiteY2" fmla="*/ 5759616 h 5759616"/>
              <a:gd name="connsiteX3" fmla="*/ 3059285 w 4072049"/>
              <a:gd name="connsiteY3" fmla="*/ 5759298 h 5759616"/>
              <a:gd name="connsiteX4" fmla="*/ 20 w 4072049"/>
              <a:gd name="connsiteY4" fmla="*/ 0 h 5759616"/>
              <a:gd name="connsiteX0" fmla="*/ 20 w 4073916"/>
              <a:gd name="connsiteY0" fmla="*/ 0 h 5759616"/>
              <a:gd name="connsiteX1" fmla="*/ 1014376 w 4073916"/>
              <a:gd name="connsiteY1" fmla="*/ 3023 h 5759616"/>
              <a:gd name="connsiteX2" fmla="*/ 4073916 w 4073916"/>
              <a:gd name="connsiteY2" fmla="*/ 5759616 h 5759616"/>
              <a:gd name="connsiteX3" fmla="*/ 3061152 w 4073916"/>
              <a:gd name="connsiteY3" fmla="*/ 5759298 h 5759616"/>
              <a:gd name="connsiteX4" fmla="*/ 20 w 4073916"/>
              <a:gd name="connsiteY4" fmla="*/ 0 h 5759616"/>
              <a:gd name="connsiteX0" fmla="*/ 14 w 4073910"/>
              <a:gd name="connsiteY0" fmla="*/ 0 h 5759616"/>
              <a:gd name="connsiteX1" fmla="*/ 1014370 w 4073910"/>
              <a:gd name="connsiteY1" fmla="*/ 3023 h 5759616"/>
              <a:gd name="connsiteX2" fmla="*/ 4073910 w 4073910"/>
              <a:gd name="connsiteY2" fmla="*/ 5759616 h 5759616"/>
              <a:gd name="connsiteX3" fmla="*/ 3061146 w 4073910"/>
              <a:gd name="connsiteY3" fmla="*/ 5759298 h 5759616"/>
              <a:gd name="connsiteX4" fmla="*/ 14 w 4073910"/>
              <a:gd name="connsiteY4" fmla="*/ 0 h 5759616"/>
              <a:gd name="connsiteX0" fmla="*/ 14 w 4073910"/>
              <a:gd name="connsiteY0" fmla="*/ 1740 h 5761356"/>
              <a:gd name="connsiteX1" fmla="*/ 1016238 w 4073910"/>
              <a:gd name="connsiteY1" fmla="*/ 0 h 5761356"/>
              <a:gd name="connsiteX2" fmla="*/ 4073910 w 4073910"/>
              <a:gd name="connsiteY2" fmla="*/ 5761356 h 5761356"/>
              <a:gd name="connsiteX3" fmla="*/ 3061146 w 4073910"/>
              <a:gd name="connsiteY3" fmla="*/ 5761038 h 5761356"/>
              <a:gd name="connsiteX4" fmla="*/ 14 w 4073910"/>
              <a:gd name="connsiteY4" fmla="*/ 1740 h 5761356"/>
              <a:gd name="connsiteX0" fmla="*/ 14 w 4072042"/>
              <a:gd name="connsiteY0" fmla="*/ 0 h 5764378"/>
              <a:gd name="connsiteX1" fmla="*/ 1014370 w 4072042"/>
              <a:gd name="connsiteY1" fmla="*/ 3022 h 5764378"/>
              <a:gd name="connsiteX2" fmla="*/ 4072042 w 4072042"/>
              <a:gd name="connsiteY2" fmla="*/ 5764378 h 5764378"/>
              <a:gd name="connsiteX3" fmla="*/ 3059278 w 4072042"/>
              <a:gd name="connsiteY3" fmla="*/ 5764060 h 5764378"/>
              <a:gd name="connsiteX4" fmla="*/ 14 w 4072042"/>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059279 w 4072043"/>
              <a:gd name="connsiteY3" fmla="*/ 5764060 h 5764378"/>
              <a:gd name="connsiteX4" fmla="*/ 15 w 4072043"/>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059279 w 4072043"/>
              <a:gd name="connsiteY3" fmla="*/ 5764060 h 5764378"/>
              <a:gd name="connsiteX4" fmla="*/ 15 w 4072043"/>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308732 w 4072043"/>
              <a:gd name="connsiteY3" fmla="*/ 5764060 h 5764378"/>
              <a:gd name="connsiteX4" fmla="*/ 15 w 4072043"/>
              <a:gd name="connsiteY4" fmla="*/ 0 h 5764378"/>
              <a:gd name="connsiteX0" fmla="*/ 15 w 4072043"/>
              <a:gd name="connsiteY0" fmla="*/ 0 h 5783938"/>
              <a:gd name="connsiteX1" fmla="*/ 881849 w 4072043"/>
              <a:gd name="connsiteY1" fmla="*/ 3022 h 5783938"/>
              <a:gd name="connsiteX2" fmla="*/ 4072043 w 4072043"/>
              <a:gd name="connsiteY2" fmla="*/ 5764378 h 5783938"/>
              <a:gd name="connsiteX3" fmla="*/ 3184006 w 4072043"/>
              <a:gd name="connsiteY3" fmla="*/ 5783938 h 5783938"/>
              <a:gd name="connsiteX4" fmla="*/ 15 w 4072043"/>
              <a:gd name="connsiteY4" fmla="*/ 0 h 5783938"/>
              <a:gd name="connsiteX0" fmla="*/ 16 w 4064249"/>
              <a:gd name="connsiteY0" fmla="*/ 6917 h 5780916"/>
              <a:gd name="connsiteX1" fmla="*/ 874055 w 4064249"/>
              <a:gd name="connsiteY1" fmla="*/ 0 h 5780916"/>
              <a:gd name="connsiteX2" fmla="*/ 4064249 w 4064249"/>
              <a:gd name="connsiteY2" fmla="*/ 5761356 h 5780916"/>
              <a:gd name="connsiteX3" fmla="*/ 3176212 w 4064249"/>
              <a:gd name="connsiteY3" fmla="*/ 5780916 h 5780916"/>
              <a:gd name="connsiteX4" fmla="*/ 16 w 4064249"/>
              <a:gd name="connsiteY4" fmla="*/ 6917 h 5780916"/>
              <a:gd name="connsiteX0" fmla="*/ 15 w 4071719"/>
              <a:gd name="connsiteY0" fmla="*/ 0 h 5783524"/>
              <a:gd name="connsiteX1" fmla="*/ 881525 w 4071719"/>
              <a:gd name="connsiteY1" fmla="*/ 2608 h 5783524"/>
              <a:gd name="connsiteX2" fmla="*/ 4071719 w 4071719"/>
              <a:gd name="connsiteY2" fmla="*/ 5763964 h 5783524"/>
              <a:gd name="connsiteX3" fmla="*/ 3183682 w 4071719"/>
              <a:gd name="connsiteY3" fmla="*/ 5783524 h 5783524"/>
              <a:gd name="connsiteX4" fmla="*/ 15 w 4071719"/>
              <a:gd name="connsiteY4" fmla="*/ 0 h 5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719" h="5783524">
                <a:moveTo>
                  <a:pt x="15" y="0"/>
                </a:moveTo>
                <a:cubicBezTo>
                  <a:pt x="-4269" y="8152"/>
                  <a:pt x="878338" y="6363"/>
                  <a:pt x="881525" y="2608"/>
                </a:cubicBezTo>
                <a:lnTo>
                  <a:pt x="4071719" y="5763964"/>
                </a:lnTo>
                <a:lnTo>
                  <a:pt x="3183682" y="5783524"/>
                </a:lnTo>
                <a:lnTo>
                  <a:pt x="15" y="0"/>
                </a:lnTo>
                <a:close/>
              </a:path>
            </a:pathLst>
          </a:custGeom>
          <a:gradFill>
            <a:gsLst>
              <a:gs pos="19000">
                <a:srgbClr val="113C81"/>
              </a:gs>
              <a:gs pos="35000">
                <a:srgbClr val="134395"/>
              </a:gs>
              <a:gs pos="82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2" name="Rectangle 1">
            <a:extLst>
              <a:ext uri="{FF2B5EF4-FFF2-40B4-BE49-F238E27FC236}">
                <a16:creationId xmlns:a16="http://schemas.microsoft.com/office/drawing/2014/main" id="{65652A21-D5A6-2294-7001-EB3BF8169415}"/>
              </a:ext>
            </a:extLst>
          </p:cNvPr>
          <p:cNvSpPr/>
          <p:nvPr userDrawn="1"/>
        </p:nvSpPr>
        <p:spPr>
          <a:xfrm>
            <a:off x="-1545950" y="728759"/>
            <a:ext cx="6287143" cy="5763002"/>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1974912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1409 w 3692922"/>
              <a:gd name="connsiteY3" fmla="*/ 5761036 h 5761036"/>
              <a:gd name="connsiteX4" fmla="*/ 0 w 3692922"/>
              <a:gd name="connsiteY4" fmla="*/ 6823 h 5761036"/>
              <a:gd name="connsiteX0" fmla="*/ 426912 w 3671599"/>
              <a:gd name="connsiteY0" fmla="*/ 0 h 5763738"/>
              <a:gd name="connsiteX1" fmla="*/ 600853 w 3671599"/>
              <a:gd name="connsiteY1" fmla="*/ 2702 h 5763738"/>
              <a:gd name="connsiteX2" fmla="*/ 3671599 w 3671599"/>
              <a:gd name="connsiteY2" fmla="*/ 5756913 h 5763738"/>
              <a:gd name="connsiteX3" fmla="*/ 86 w 3671599"/>
              <a:gd name="connsiteY3" fmla="*/ 5763738 h 5763738"/>
              <a:gd name="connsiteX4" fmla="*/ 426912 w 3671599"/>
              <a:gd name="connsiteY4" fmla="*/ 0 h 5763738"/>
              <a:gd name="connsiteX0" fmla="*/ 0 w 3244687"/>
              <a:gd name="connsiteY0" fmla="*/ 0 h 5756913"/>
              <a:gd name="connsiteX1" fmla="*/ 173941 w 3244687"/>
              <a:gd name="connsiteY1" fmla="*/ 2702 h 5756913"/>
              <a:gd name="connsiteX2" fmla="*/ 3244687 w 3244687"/>
              <a:gd name="connsiteY2" fmla="*/ 5756913 h 5756913"/>
              <a:gd name="connsiteX3" fmla="*/ 13939 w 3244687"/>
              <a:gd name="connsiteY3" fmla="*/ 5754213 h 5756913"/>
              <a:gd name="connsiteX4" fmla="*/ 0 w 3244687"/>
              <a:gd name="connsiteY4" fmla="*/ 0 h 5756913"/>
              <a:gd name="connsiteX0" fmla="*/ 2953 w 3247640"/>
              <a:gd name="connsiteY0" fmla="*/ 0 h 5756913"/>
              <a:gd name="connsiteX1" fmla="*/ 176894 w 3247640"/>
              <a:gd name="connsiteY1" fmla="*/ 2702 h 5756913"/>
              <a:gd name="connsiteX2" fmla="*/ 3247640 w 3247640"/>
              <a:gd name="connsiteY2" fmla="*/ 5756913 h 5756913"/>
              <a:gd name="connsiteX3" fmla="*/ 1951 w 3247640"/>
              <a:gd name="connsiteY3" fmla="*/ 5756594 h 5756913"/>
              <a:gd name="connsiteX4" fmla="*/ 2953 w 3247640"/>
              <a:gd name="connsiteY4" fmla="*/ 0 h 5756913"/>
              <a:gd name="connsiteX0" fmla="*/ 6800 w 3251487"/>
              <a:gd name="connsiteY0" fmla="*/ 0 h 5756913"/>
              <a:gd name="connsiteX1" fmla="*/ 180741 w 3251487"/>
              <a:gd name="connsiteY1" fmla="*/ 2702 h 5756913"/>
              <a:gd name="connsiteX2" fmla="*/ 3251487 w 3251487"/>
              <a:gd name="connsiteY2" fmla="*/ 5756913 h 5756913"/>
              <a:gd name="connsiteX3" fmla="*/ 5798 w 3251487"/>
              <a:gd name="connsiteY3" fmla="*/ 5756594 h 5756913"/>
              <a:gd name="connsiteX4" fmla="*/ 6800 w 3251487"/>
              <a:gd name="connsiteY4" fmla="*/ 0 h 5756913"/>
              <a:gd name="connsiteX0" fmla="*/ 6800 w 3251487"/>
              <a:gd name="connsiteY0" fmla="*/ 6823 h 5763736"/>
              <a:gd name="connsiteX1" fmla="*/ 270388 w 3251487"/>
              <a:gd name="connsiteY1" fmla="*/ 0 h 5763736"/>
              <a:gd name="connsiteX2" fmla="*/ 3251487 w 3251487"/>
              <a:gd name="connsiteY2" fmla="*/ 5763736 h 5763736"/>
              <a:gd name="connsiteX3" fmla="*/ 5798 w 3251487"/>
              <a:gd name="connsiteY3" fmla="*/ 5763417 h 5763736"/>
              <a:gd name="connsiteX4" fmla="*/ 6800 w 3251487"/>
              <a:gd name="connsiteY4" fmla="*/ 6823 h 5763736"/>
              <a:gd name="connsiteX0" fmla="*/ 5266 w 3251820"/>
              <a:gd name="connsiteY0" fmla="*/ 6823 h 5763736"/>
              <a:gd name="connsiteX1" fmla="*/ 270721 w 3251820"/>
              <a:gd name="connsiteY1" fmla="*/ 0 h 5763736"/>
              <a:gd name="connsiteX2" fmla="*/ 3251820 w 3251820"/>
              <a:gd name="connsiteY2" fmla="*/ 5763736 h 5763736"/>
              <a:gd name="connsiteX3" fmla="*/ 6131 w 3251820"/>
              <a:gd name="connsiteY3" fmla="*/ 5763417 h 5763736"/>
              <a:gd name="connsiteX4" fmla="*/ 5266 w 3251820"/>
              <a:gd name="connsiteY4" fmla="*/ 6823 h 5763736"/>
              <a:gd name="connsiteX0" fmla="*/ 5266 w 3337732"/>
              <a:gd name="connsiteY0" fmla="*/ 6823 h 5763736"/>
              <a:gd name="connsiteX1" fmla="*/ 270721 w 3337732"/>
              <a:gd name="connsiteY1" fmla="*/ 0 h 5763736"/>
              <a:gd name="connsiteX2" fmla="*/ 3337732 w 3337732"/>
              <a:gd name="connsiteY2" fmla="*/ 5763736 h 5763736"/>
              <a:gd name="connsiteX3" fmla="*/ 6131 w 3337732"/>
              <a:gd name="connsiteY3" fmla="*/ 5763417 h 5763736"/>
              <a:gd name="connsiteX4" fmla="*/ 5266 w 3337732"/>
              <a:gd name="connsiteY4" fmla="*/ 6823 h 5763736"/>
              <a:gd name="connsiteX0" fmla="*/ 5266 w 3337732"/>
              <a:gd name="connsiteY0" fmla="*/ 0 h 5756913"/>
              <a:gd name="connsiteX1" fmla="*/ 99222 w 3337732"/>
              <a:gd name="connsiteY1" fmla="*/ 13055 h 5756913"/>
              <a:gd name="connsiteX2" fmla="*/ 3337732 w 3337732"/>
              <a:gd name="connsiteY2" fmla="*/ 5756913 h 5756913"/>
              <a:gd name="connsiteX3" fmla="*/ 6131 w 3337732"/>
              <a:gd name="connsiteY3" fmla="*/ 5756594 h 5756913"/>
              <a:gd name="connsiteX4" fmla="*/ 5266 w 3337732"/>
              <a:gd name="connsiteY4" fmla="*/ 0 h 5756913"/>
              <a:gd name="connsiteX0" fmla="*/ 5266 w 3290959"/>
              <a:gd name="connsiteY0" fmla="*/ 0 h 5756594"/>
              <a:gd name="connsiteX1" fmla="*/ 99222 w 3290959"/>
              <a:gd name="connsiteY1" fmla="*/ 13055 h 5756594"/>
              <a:gd name="connsiteX2" fmla="*/ 3290959 w 3290959"/>
              <a:gd name="connsiteY2" fmla="*/ 5746974 h 5756594"/>
              <a:gd name="connsiteX3" fmla="*/ 6131 w 3290959"/>
              <a:gd name="connsiteY3" fmla="*/ 5756594 h 5756594"/>
              <a:gd name="connsiteX4" fmla="*/ 5266 w 3290959"/>
              <a:gd name="connsiteY4" fmla="*/ 0 h 5756594"/>
              <a:gd name="connsiteX0" fmla="*/ 5266 w 3290959"/>
              <a:gd name="connsiteY0" fmla="*/ 0 h 5756594"/>
              <a:gd name="connsiteX1" fmla="*/ 138199 w 3290959"/>
              <a:gd name="connsiteY1" fmla="*/ 3116 h 5756594"/>
              <a:gd name="connsiteX2" fmla="*/ 3290959 w 3290959"/>
              <a:gd name="connsiteY2" fmla="*/ 5746974 h 5756594"/>
              <a:gd name="connsiteX3" fmla="*/ 6131 w 3290959"/>
              <a:gd name="connsiteY3" fmla="*/ 5756594 h 5756594"/>
              <a:gd name="connsiteX4" fmla="*/ 5266 w 3290959"/>
              <a:gd name="connsiteY4" fmla="*/ 0 h 5756594"/>
              <a:gd name="connsiteX0" fmla="*/ 5266 w 3378739"/>
              <a:gd name="connsiteY0" fmla="*/ 0 h 5756594"/>
              <a:gd name="connsiteX1" fmla="*/ 138199 w 3378739"/>
              <a:gd name="connsiteY1" fmla="*/ 3116 h 5756594"/>
              <a:gd name="connsiteX2" fmla="*/ 3378739 w 3378739"/>
              <a:gd name="connsiteY2" fmla="*/ 5756499 h 5756594"/>
              <a:gd name="connsiteX3" fmla="*/ 6131 w 3378739"/>
              <a:gd name="connsiteY3" fmla="*/ 5756594 h 5756594"/>
              <a:gd name="connsiteX4" fmla="*/ 5266 w 3378739"/>
              <a:gd name="connsiteY4" fmla="*/ 0 h 5756594"/>
              <a:gd name="connsiteX0" fmla="*/ 5266 w 3378739"/>
              <a:gd name="connsiteY0" fmla="*/ 4027 h 5760621"/>
              <a:gd name="connsiteX1" fmla="*/ 184890 w 3378739"/>
              <a:gd name="connsiteY1" fmla="*/ 0 h 5760621"/>
              <a:gd name="connsiteX2" fmla="*/ 3378739 w 3378739"/>
              <a:gd name="connsiteY2" fmla="*/ 5760526 h 5760621"/>
              <a:gd name="connsiteX3" fmla="*/ 6131 w 3378739"/>
              <a:gd name="connsiteY3" fmla="*/ 5760621 h 5760621"/>
              <a:gd name="connsiteX4" fmla="*/ 5266 w 3378739"/>
              <a:gd name="connsiteY4" fmla="*/ 4027 h 5760621"/>
              <a:gd name="connsiteX0" fmla="*/ 0 w 3373473"/>
              <a:gd name="connsiteY0" fmla="*/ 4027 h 5763002"/>
              <a:gd name="connsiteX1" fmla="*/ 179624 w 3373473"/>
              <a:gd name="connsiteY1" fmla="*/ 0 h 5763002"/>
              <a:gd name="connsiteX2" fmla="*/ 3373473 w 3373473"/>
              <a:gd name="connsiteY2" fmla="*/ 5760526 h 5763002"/>
              <a:gd name="connsiteX3" fmla="*/ 1646262 w 3373473"/>
              <a:gd name="connsiteY3" fmla="*/ 5763002 h 5763002"/>
              <a:gd name="connsiteX4" fmla="*/ 0 w 3373473"/>
              <a:gd name="connsiteY4" fmla="*/ 4027 h 5763002"/>
              <a:gd name="connsiteX0" fmla="*/ 0 w 3659224"/>
              <a:gd name="connsiteY0" fmla="*/ 8789 h 5763002"/>
              <a:gd name="connsiteX1" fmla="*/ 465375 w 3659224"/>
              <a:gd name="connsiteY1" fmla="*/ 0 h 5763002"/>
              <a:gd name="connsiteX2" fmla="*/ 3659224 w 3659224"/>
              <a:gd name="connsiteY2" fmla="*/ 5760526 h 5763002"/>
              <a:gd name="connsiteX3" fmla="*/ 1932013 w 3659224"/>
              <a:gd name="connsiteY3" fmla="*/ 5763002 h 5763002"/>
              <a:gd name="connsiteX4" fmla="*/ 0 w 3659224"/>
              <a:gd name="connsiteY4" fmla="*/ 8789 h 5763002"/>
              <a:gd name="connsiteX0" fmla="*/ 0 w 4918017"/>
              <a:gd name="connsiteY0" fmla="*/ 4027 h 5763002"/>
              <a:gd name="connsiteX1" fmla="*/ 1724168 w 4918017"/>
              <a:gd name="connsiteY1" fmla="*/ 0 h 5763002"/>
              <a:gd name="connsiteX2" fmla="*/ 4918017 w 4918017"/>
              <a:gd name="connsiteY2" fmla="*/ 5760526 h 5763002"/>
              <a:gd name="connsiteX3" fmla="*/ 3190806 w 4918017"/>
              <a:gd name="connsiteY3" fmla="*/ 5763002 h 5763002"/>
              <a:gd name="connsiteX4" fmla="*/ 0 w 4918017"/>
              <a:gd name="connsiteY4" fmla="*/ 4027 h 5763002"/>
              <a:gd name="connsiteX0" fmla="*/ 0 w 4918017"/>
              <a:gd name="connsiteY0" fmla="*/ 4027 h 5763002"/>
              <a:gd name="connsiteX1" fmla="*/ 1724168 w 4918017"/>
              <a:gd name="connsiteY1" fmla="*/ 0 h 5763002"/>
              <a:gd name="connsiteX2" fmla="*/ 4918017 w 4918017"/>
              <a:gd name="connsiteY2" fmla="*/ 5760526 h 5763002"/>
              <a:gd name="connsiteX3" fmla="*/ 3190806 w 4918017"/>
              <a:gd name="connsiteY3" fmla="*/ 5763002 h 5763002"/>
              <a:gd name="connsiteX4" fmla="*/ 0 w 4918017"/>
              <a:gd name="connsiteY4" fmla="*/ 4027 h 5763002"/>
              <a:gd name="connsiteX0" fmla="*/ 0 w 4931091"/>
              <a:gd name="connsiteY0" fmla="*/ 4027 h 5763002"/>
              <a:gd name="connsiteX1" fmla="*/ 1724168 w 4931091"/>
              <a:gd name="connsiteY1" fmla="*/ 0 h 5763002"/>
              <a:gd name="connsiteX2" fmla="*/ 4931091 w 4931091"/>
              <a:gd name="connsiteY2" fmla="*/ 5762907 h 5763002"/>
              <a:gd name="connsiteX3" fmla="*/ 3190806 w 4931091"/>
              <a:gd name="connsiteY3" fmla="*/ 5763002 h 5763002"/>
              <a:gd name="connsiteX4" fmla="*/ 0 w 4931091"/>
              <a:gd name="connsiteY4" fmla="*/ 4027 h 576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1091" h="5763002">
                <a:moveTo>
                  <a:pt x="0" y="4027"/>
                </a:moveTo>
                <a:lnTo>
                  <a:pt x="1724168" y="0"/>
                </a:lnTo>
                <a:lnTo>
                  <a:pt x="4931091" y="5762907"/>
                </a:lnTo>
                <a:lnTo>
                  <a:pt x="3190806" y="5763002"/>
                </a:lnTo>
                <a:lnTo>
                  <a:pt x="0" y="4027"/>
                </a:lnTo>
                <a:close/>
              </a:path>
            </a:pathLst>
          </a:custGeom>
          <a:gradFill>
            <a:gsLst>
              <a:gs pos="16000">
                <a:srgbClr val="113C81"/>
              </a:gs>
              <a:gs pos="50000">
                <a:srgbClr val="134395"/>
              </a:gs>
              <a:gs pos="75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3" name="Rectangle 1">
            <a:extLst>
              <a:ext uri="{FF2B5EF4-FFF2-40B4-BE49-F238E27FC236}">
                <a16:creationId xmlns:a16="http://schemas.microsoft.com/office/drawing/2014/main" id="{4EA8FB0F-1650-76BC-DDFF-5939D4378739}"/>
              </a:ext>
            </a:extLst>
          </p:cNvPr>
          <p:cNvSpPr/>
          <p:nvPr userDrawn="1"/>
        </p:nvSpPr>
        <p:spPr>
          <a:xfrm>
            <a:off x="-4269741" y="726282"/>
            <a:ext cx="6941193" cy="5772229"/>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1974912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1409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748173 w 3692922"/>
              <a:gd name="connsiteY3" fmla="*/ 5761036 h 5761036"/>
              <a:gd name="connsiteX4" fmla="*/ 0 w 3692922"/>
              <a:gd name="connsiteY4" fmla="*/ 6823 h 5761036"/>
              <a:gd name="connsiteX0" fmla="*/ 0 w 3692922"/>
              <a:gd name="connsiteY0" fmla="*/ 0 h 5754213"/>
              <a:gd name="connsiteX1" fmla="*/ 2303059 w 3692922"/>
              <a:gd name="connsiteY1" fmla="*/ 3136427 h 5754213"/>
              <a:gd name="connsiteX2" fmla="*/ 3692922 w 3692922"/>
              <a:gd name="connsiteY2" fmla="*/ 5747388 h 5754213"/>
              <a:gd name="connsiteX3" fmla="*/ 2748173 w 3692922"/>
              <a:gd name="connsiteY3" fmla="*/ 5754213 h 5754213"/>
              <a:gd name="connsiteX4" fmla="*/ 0 w 3692922"/>
              <a:gd name="connsiteY4" fmla="*/ 0 h 5754213"/>
              <a:gd name="connsiteX0" fmla="*/ 0 w 1944805"/>
              <a:gd name="connsiteY0" fmla="*/ 25873 h 2617786"/>
              <a:gd name="connsiteX1" fmla="*/ 554942 w 1944805"/>
              <a:gd name="connsiteY1" fmla="*/ 0 h 2617786"/>
              <a:gd name="connsiteX2" fmla="*/ 1944805 w 1944805"/>
              <a:gd name="connsiteY2" fmla="*/ 2610961 h 2617786"/>
              <a:gd name="connsiteX3" fmla="*/ 1000056 w 1944805"/>
              <a:gd name="connsiteY3" fmla="*/ 2617786 h 2617786"/>
              <a:gd name="connsiteX4" fmla="*/ 0 w 1944805"/>
              <a:gd name="connsiteY4" fmla="*/ 25873 h 2617786"/>
              <a:gd name="connsiteX0" fmla="*/ 0 w 1944805"/>
              <a:gd name="connsiteY0" fmla="*/ 0 h 2591913"/>
              <a:gd name="connsiteX1" fmla="*/ 995706 w 1944805"/>
              <a:gd name="connsiteY1" fmla="*/ 793277 h 2591913"/>
              <a:gd name="connsiteX2" fmla="*/ 1944805 w 1944805"/>
              <a:gd name="connsiteY2" fmla="*/ 2585088 h 2591913"/>
              <a:gd name="connsiteX3" fmla="*/ 1000056 w 1944805"/>
              <a:gd name="connsiteY3" fmla="*/ 2591913 h 2591913"/>
              <a:gd name="connsiteX4" fmla="*/ 0 w 1944805"/>
              <a:gd name="connsiteY4" fmla="*/ 0 h 2591913"/>
              <a:gd name="connsiteX0" fmla="*/ 120560 w 1065309"/>
              <a:gd name="connsiteY0" fmla="*/ 1798636 h 1798636"/>
              <a:gd name="connsiteX1" fmla="*/ 116210 w 1065309"/>
              <a:gd name="connsiteY1" fmla="*/ 0 h 1798636"/>
              <a:gd name="connsiteX2" fmla="*/ 1065309 w 1065309"/>
              <a:gd name="connsiteY2" fmla="*/ 1791811 h 1798636"/>
              <a:gd name="connsiteX3" fmla="*/ 120560 w 1065309"/>
              <a:gd name="connsiteY3" fmla="*/ 1798636 h 1798636"/>
              <a:gd name="connsiteX0" fmla="*/ 4350 w 949099"/>
              <a:gd name="connsiteY0" fmla="*/ 1798636 h 1798636"/>
              <a:gd name="connsiteX1" fmla="*/ 0 w 949099"/>
              <a:gd name="connsiteY1" fmla="*/ 0 h 1798636"/>
              <a:gd name="connsiteX2" fmla="*/ 949099 w 949099"/>
              <a:gd name="connsiteY2" fmla="*/ 1791811 h 1798636"/>
              <a:gd name="connsiteX3" fmla="*/ 4350 w 949099"/>
              <a:gd name="connsiteY3" fmla="*/ 1798636 h 1798636"/>
              <a:gd name="connsiteX0" fmla="*/ 0 w 955955"/>
              <a:gd name="connsiteY0" fmla="*/ 1805780 h 1805780"/>
              <a:gd name="connsiteX1" fmla="*/ 6856 w 955955"/>
              <a:gd name="connsiteY1" fmla="*/ 0 h 1805780"/>
              <a:gd name="connsiteX2" fmla="*/ 955955 w 955955"/>
              <a:gd name="connsiteY2" fmla="*/ 1791811 h 1805780"/>
              <a:gd name="connsiteX3" fmla="*/ 0 w 955955"/>
              <a:gd name="connsiteY3" fmla="*/ 1805780 h 1805780"/>
              <a:gd name="connsiteX0" fmla="*/ 0 w 965293"/>
              <a:gd name="connsiteY0" fmla="*/ 1805780 h 1805780"/>
              <a:gd name="connsiteX1" fmla="*/ 6856 w 965293"/>
              <a:gd name="connsiteY1" fmla="*/ 0 h 1805780"/>
              <a:gd name="connsiteX2" fmla="*/ 965293 w 965293"/>
              <a:gd name="connsiteY2" fmla="*/ 1801336 h 1805780"/>
              <a:gd name="connsiteX3" fmla="*/ 0 w 965293"/>
              <a:gd name="connsiteY3" fmla="*/ 1805780 h 1805780"/>
              <a:gd name="connsiteX0" fmla="*/ 0 w 963426"/>
              <a:gd name="connsiteY0" fmla="*/ 1803399 h 1803399"/>
              <a:gd name="connsiteX1" fmla="*/ 4989 w 963426"/>
              <a:gd name="connsiteY1" fmla="*/ 0 h 1803399"/>
              <a:gd name="connsiteX2" fmla="*/ 963426 w 963426"/>
              <a:gd name="connsiteY2" fmla="*/ 1801336 h 1803399"/>
              <a:gd name="connsiteX3" fmla="*/ 0 w 963426"/>
              <a:gd name="connsiteY3" fmla="*/ 1803399 h 1803399"/>
              <a:gd name="connsiteX0" fmla="*/ 2944 w 966370"/>
              <a:gd name="connsiteY0" fmla="*/ 1803399 h 1803399"/>
              <a:gd name="connsiteX1" fmla="*/ 462 w 966370"/>
              <a:gd name="connsiteY1" fmla="*/ 0 h 1803399"/>
              <a:gd name="connsiteX2" fmla="*/ 966370 w 966370"/>
              <a:gd name="connsiteY2" fmla="*/ 1801336 h 1803399"/>
              <a:gd name="connsiteX3" fmla="*/ 2944 w 966370"/>
              <a:gd name="connsiteY3" fmla="*/ 1803399 h 1803399"/>
              <a:gd name="connsiteX0" fmla="*/ 2944 w 1691017"/>
              <a:gd name="connsiteY0" fmla="*/ 1803399 h 1803399"/>
              <a:gd name="connsiteX1" fmla="*/ 462 w 1691017"/>
              <a:gd name="connsiteY1" fmla="*/ 0 h 1803399"/>
              <a:gd name="connsiteX2" fmla="*/ 1691017 w 1691017"/>
              <a:gd name="connsiteY2" fmla="*/ 1801336 h 1803399"/>
              <a:gd name="connsiteX3" fmla="*/ 2944 w 1691017"/>
              <a:gd name="connsiteY3" fmla="*/ 1803399 h 1803399"/>
              <a:gd name="connsiteX0" fmla="*/ 0 w 1693675"/>
              <a:gd name="connsiteY0" fmla="*/ 1803399 h 1803399"/>
              <a:gd name="connsiteX1" fmla="*/ 3120 w 1693675"/>
              <a:gd name="connsiteY1" fmla="*/ 0 h 1803399"/>
              <a:gd name="connsiteX2" fmla="*/ 1693675 w 1693675"/>
              <a:gd name="connsiteY2" fmla="*/ 1801336 h 1803399"/>
              <a:gd name="connsiteX3" fmla="*/ 0 w 1693675"/>
              <a:gd name="connsiteY3" fmla="*/ 1803399 h 1803399"/>
              <a:gd name="connsiteX0" fmla="*/ 1210 w 1694885"/>
              <a:gd name="connsiteY0" fmla="*/ 3189287 h 3189287"/>
              <a:gd name="connsiteX1" fmla="*/ 595 w 1694885"/>
              <a:gd name="connsiteY1" fmla="*/ 0 h 3189287"/>
              <a:gd name="connsiteX2" fmla="*/ 1694885 w 1694885"/>
              <a:gd name="connsiteY2" fmla="*/ 3187224 h 3189287"/>
              <a:gd name="connsiteX3" fmla="*/ 1210 w 1694885"/>
              <a:gd name="connsiteY3" fmla="*/ 3189287 h 3189287"/>
              <a:gd name="connsiteX0" fmla="*/ 0 w 1693675"/>
              <a:gd name="connsiteY0" fmla="*/ 3379787 h 3379787"/>
              <a:gd name="connsiteX1" fmla="*/ 1254 w 1693675"/>
              <a:gd name="connsiteY1" fmla="*/ 0 h 3379787"/>
              <a:gd name="connsiteX2" fmla="*/ 1693675 w 1693675"/>
              <a:gd name="connsiteY2" fmla="*/ 3377724 h 3379787"/>
              <a:gd name="connsiteX3" fmla="*/ 0 w 1693675"/>
              <a:gd name="connsiteY3" fmla="*/ 3379787 h 3379787"/>
              <a:gd name="connsiteX0" fmla="*/ 0 w 1884175"/>
              <a:gd name="connsiteY0" fmla="*/ 3379787 h 3387249"/>
              <a:gd name="connsiteX1" fmla="*/ 1254 w 1884175"/>
              <a:gd name="connsiteY1" fmla="*/ 0 h 3387249"/>
              <a:gd name="connsiteX2" fmla="*/ 1884175 w 1884175"/>
              <a:gd name="connsiteY2" fmla="*/ 3387249 h 3387249"/>
              <a:gd name="connsiteX3" fmla="*/ 0 w 1884175"/>
              <a:gd name="connsiteY3" fmla="*/ 3379787 h 3387249"/>
              <a:gd name="connsiteX0" fmla="*/ 139503 w 2023678"/>
              <a:gd name="connsiteY0" fmla="*/ 3503772 h 3511234"/>
              <a:gd name="connsiteX1" fmla="*/ 139838 w 2023678"/>
              <a:gd name="connsiteY1" fmla="*/ 998935 h 3511234"/>
              <a:gd name="connsiteX2" fmla="*/ 140757 w 2023678"/>
              <a:gd name="connsiteY2" fmla="*/ 123985 h 3511234"/>
              <a:gd name="connsiteX3" fmla="*/ 2023678 w 2023678"/>
              <a:gd name="connsiteY3" fmla="*/ 3511234 h 3511234"/>
              <a:gd name="connsiteX4" fmla="*/ 139503 w 2023678"/>
              <a:gd name="connsiteY4" fmla="*/ 3503772 h 3511234"/>
              <a:gd name="connsiteX0" fmla="*/ 179770 w 2063945"/>
              <a:gd name="connsiteY0" fmla="*/ 3537218 h 3544680"/>
              <a:gd name="connsiteX1" fmla="*/ 58708 w 2063945"/>
              <a:gd name="connsiteY1" fmla="*/ 789494 h 3544680"/>
              <a:gd name="connsiteX2" fmla="*/ 181024 w 2063945"/>
              <a:gd name="connsiteY2" fmla="*/ 157431 h 3544680"/>
              <a:gd name="connsiteX3" fmla="*/ 2063945 w 2063945"/>
              <a:gd name="connsiteY3" fmla="*/ 3544680 h 3544680"/>
              <a:gd name="connsiteX4" fmla="*/ 179770 w 2063945"/>
              <a:gd name="connsiteY4" fmla="*/ 3537218 h 3544680"/>
              <a:gd name="connsiteX0" fmla="*/ 1829959 w 3714134"/>
              <a:gd name="connsiteY0" fmla="*/ 3715398 h 3722860"/>
              <a:gd name="connsiteX1" fmla="*/ 0 w 3714134"/>
              <a:gd name="connsiteY1" fmla="*/ 400936 h 3722860"/>
              <a:gd name="connsiteX2" fmla="*/ 1831213 w 3714134"/>
              <a:gd name="connsiteY2" fmla="*/ 335611 h 3722860"/>
              <a:gd name="connsiteX3" fmla="*/ 3714134 w 3714134"/>
              <a:gd name="connsiteY3" fmla="*/ 3722860 h 3722860"/>
              <a:gd name="connsiteX4" fmla="*/ 1829959 w 3714134"/>
              <a:gd name="connsiteY4" fmla="*/ 3715398 h 3722860"/>
              <a:gd name="connsiteX0" fmla="*/ 1829959 w 3714134"/>
              <a:gd name="connsiteY0" fmla="*/ 4890073 h 4897535"/>
              <a:gd name="connsiteX1" fmla="*/ 0 w 3714134"/>
              <a:gd name="connsiteY1" fmla="*/ 1575611 h 4897535"/>
              <a:gd name="connsiteX2" fmla="*/ 1035595 w 3714134"/>
              <a:gd name="connsiteY2" fmla="*/ 79154 h 4897535"/>
              <a:gd name="connsiteX3" fmla="*/ 3714134 w 3714134"/>
              <a:gd name="connsiteY3" fmla="*/ 4897535 h 4897535"/>
              <a:gd name="connsiteX4" fmla="*/ 1829959 w 3714134"/>
              <a:gd name="connsiteY4" fmla="*/ 4890073 h 4897535"/>
              <a:gd name="connsiteX0" fmla="*/ 1829959 w 3714134"/>
              <a:gd name="connsiteY0" fmla="*/ 5806951 h 5814413"/>
              <a:gd name="connsiteX1" fmla="*/ 0 w 3714134"/>
              <a:gd name="connsiteY1" fmla="*/ 2492489 h 5814413"/>
              <a:gd name="connsiteX2" fmla="*/ 510787 w 3714134"/>
              <a:gd name="connsiteY2" fmla="*/ 50675 h 5814413"/>
              <a:gd name="connsiteX3" fmla="*/ 3714134 w 3714134"/>
              <a:gd name="connsiteY3" fmla="*/ 5814413 h 5814413"/>
              <a:gd name="connsiteX4" fmla="*/ 1829959 w 3714134"/>
              <a:gd name="connsiteY4" fmla="*/ 5806951 h 5814413"/>
              <a:gd name="connsiteX0" fmla="*/ 1829959 w 3714134"/>
              <a:gd name="connsiteY0" fmla="*/ 5756276 h 5763738"/>
              <a:gd name="connsiteX1" fmla="*/ 0 w 3714134"/>
              <a:gd name="connsiteY1" fmla="*/ 2441814 h 5763738"/>
              <a:gd name="connsiteX2" fmla="*/ 510787 w 3714134"/>
              <a:gd name="connsiteY2" fmla="*/ 0 h 5763738"/>
              <a:gd name="connsiteX3" fmla="*/ 3714134 w 3714134"/>
              <a:gd name="connsiteY3" fmla="*/ 5763738 h 5763738"/>
              <a:gd name="connsiteX4" fmla="*/ 1829959 w 3714134"/>
              <a:gd name="connsiteY4" fmla="*/ 5756276 h 5763738"/>
              <a:gd name="connsiteX0" fmla="*/ 2683473 w 4567648"/>
              <a:gd name="connsiteY0" fmla="*/ 5756276 h 5763738"/>
              <a:gd name="connsiteX1" fmla="*/ 0 w 4567648"/>
              <a:gd name="connsiteY1" fmla="*/ 1089264 h 5763738"/>
              <a:gd name="connsiteX2" fmla="*/ 1364301 w 4567648"/>
              <a:gd name="connsiteY2" fmla="*/ 0 h 5763738"/>
              <a:gd name="connsiteX3" fmla="*/ 4567648 w 4567648"/>
              <a:gd name="connsiteY3" fmla="*/ 5763738 h 5763738"/>
              <a:gd name="connsiteX4" fmla="*/ 2683473 w 4567648"/>
              <a:gd name="connsiteY4" fmla="*/ 5756276 h 5763738"/>
              <a:gd name="connsiteX0" fmla="*/ 2965488 w 4849663"/>
              <a:gd name="connsiteY0" fmla="*/ 5756276 h 5763738"/>
              <a:gd name="connsiteX1" fmla="*/ 0 w 4849663"/>
              <a:gd name="connsiteY1" fmla="*/ 217727 h 5763738"/>
              <a:gd name="connsiteX2" fmla="*/ 1646316 w 4849663"/>
              <a:gd name="connsiteY2" fmla="*/ 0 h 5763738"/>
              <a:gd name="connsiteX3" fmla="*/ 4849663 w 4849663"/>
              <a:gd name="connsiteY3" fmla="*/ 5763738 h 5763738"/>
              <a:gd name="connsiteX4" fmla="*/ 2965488 w 4849663"/>
              <a:gd name="connsiteY4" fmla="*/ 5756276 h 5763738"/>
              <a:gd name="connsiteX0" fmla="*/ 3193341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3193341 w 5077516"/>
              <a:gd name="connsiteY4" fmla="*/ 5764767 h 5772229"/>
              <a:gd name="connsiteX0" fmla="*/ 3193341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3193341 w 5077516"/>
              <a:gd name="connsiteY4" fmla="*/ 5764767 h 5772229"/>
              <a:gd name="connsiteX0" fmla="*/ 2834753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2834753 w 5077516"/>
              <a:gd name="connsiteY4" fmla="*/ 5764767 h 5772229"/>
              <a:gd name="connsiteX0" fmla="*/ 3201310 w 5444073"/>
              <a:gd name="connsiteY0" fmla="*/ 5764767 h 5772229"/>
              <a:gd name="connsiteX1" fmla="*/ 0 w 5444073"/>
              <a:gd name="connsiteY1" fmla="*/ 0 h 5772229"/>
              <a:gd name="connsiteX2" fmla="*/ 2240726 w 5444073"/>
              <a:gd name="connsiteY2" fmla="*/ 8491 h 5772229"/>
              <a:gd name="connsiteX3" fmla="*/ 5444073 w 5444073"/>
              <a:gd name="connsiteY3" fmla="*/ 5772229 h 5772229"/>
              <a:gd name="connsiteX4" fmla="*/ 3201310 w 5444073"/>
              <a:gd name="connsiteY4" fmla="*/ 5764767 h 577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073" h="5772229">
                <a:moveTo>
                  <a:pt x="3201310" y="5764767"/>
                </a:moveTo>
                <a:lnTo>
                  <a:pt x="0" y="0"/>
                </a:lnTo>
                <a:lnTo>
                  <a:pt x="2240726" y="8491"/>
                </a:lnTo>
                <a:lnTo>
                  <a:pt x="5444073" y="5772229"/>
                </a:lnTo>
                <a:lnTo>
                  <a:pt x="3201310" y="5764767"/>
                </a:lnTo>
                <a:close/>
              </a:path>
            </a:pathLst>
          </a:custGeom>
          <a:gradFill>
            <a:gsLst>
              <a:gs pos="11000">
                <a:srgbClr val="113C81"/>
              </a:gs>
              <a:gs pos="52000">
                <a:srgbClr val="134395"/>
              </a:gs>
              <a:gs pos="97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2" name="Tijdelijke aanduiding voor tekst 93">
            <a:extLst>
              <a:ext uri="{FF2B5EF4-FFF2-40B4-BE49-F238E27FC236}">
                <a16:creationId xmlns:a16="http://schemas.microsoft.com/office/drawing/2014/main" id="{C253277D-394A-BC9E-D1C6-B9EE7BBDFC91}"/>
              </a:ext>
            </a:extLst>
          </p:cNvPr>
          <p:cNvSpPr>
            <a:spLocks noGrp="1"/>
          </p:cNvSpPr>
          <p:nvPr>
            <p:ph type="body" sz="quarter" idx="23" hasCustomPrompt="1"/>
          </p:nvPr>
        </p:nvSpPr>
        <p:spPr>
          <a:xfrm>
            <a:off x="0" y="2534478"/>
            <a:ext cx="9731129" cy="2813223"/>
          </a:xfrm>
          <a:custGeom>
            <a:avLst/>
            <a:gdLst>
              <a:gd name="connsiteX0" fmla="*/ 0 w 6096000"/>
              <a:gd name="connsiteY0" fmla="*/ 0 h 1944000"/>
              <a:gd name="connsiteX1" fmla="*/ 3998305 w 6096000"/>
              <a:gd name="connsiteY1" fmla="*/ 0 h 1944000"/>
              <a:gd name="connsiteX2" fmla="*/ 4684889 w 6096000"/>
              <a:gd name="connsiteY2" fmla="*/ 0 h 1944000"/>
              <a:gd name="connsiteX3" fmla="*/ 5414895 w 6096000"/>
              <a:gd name="connsiteY3" fmla="*/ 0 h 1944000"/>
              <a:gd name="connsiteX4" fmla="*/ 6096000 w 6096000"/>
              <a:gd name="connsiteY4" fmla="*/ 972000 h 1944000"/>
              <a:gd name="connsiteX5" fmla="*/ 5414895 w 6096000"/>
              <a:gd name="connsiteY5" fmla="*/ 1944000 h 1944000"/>
              <a:gd name="connsiteX6" fmla="*/ 4684889 w 6096000"/>
              <a:gd name="connsiteY6" fmla="*/ 1944000 h 1944000"/>
              <a:gd name="connsiteX7" fmla="*/ 3998305 w 6096000"/>
              <a:gd name="connsiteY7" fmla="*/ 1944000 h 1944000"/>
              <a:gd name="connsiteX8" fmla="*/ 0 w 6096000"/>
              <a:gd name="connsiteY8" fmla="*/ 194400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944000">
                <a:moveTo>
                  <a:pt x="0" y="0"/>
                </a:moveTo>
                <a:lnTo>
                  <a:pt x="3998305" y="0"/>
                </a:lnTo>
                <a:lnTo>
                  <a:pt x="4684889" y="0"/>
                </a:lnTo>
                <a:lnTo>
                  <a:pt x="5414895" y="0"/>
                </a:lnTo>
                <a:lnTo>
                  <a:pt x="6096000" y="972000"/>
                </a:lnTo>
                <a:lnTo>
                  <a:pt x="5414895" y="1944000"/>
                </a:lnTo>
                <a:lnTo>
                  <a:pt x="4684889" y="1944000"/>
                </a:lnTo>
                <a:lnTo>
                  <a:pt x="3998305" y="1944000"/>
                </a:lnTo>
                <a:lnTo>
                  <a:pt x="0" y="1944000"/>
                </a:lnTo>
                <a:close/>
              </a:path>
            </a:pathLst>
          </a:custGeom>
          <a:gradFill>
            <a:gsLst>
              <a:gs pos="0">
                <a:schemeClr val="accent1">
                  <a:lumMod val="50000"/>
                  <a:alpha val="50000"/>
                </a:schemeClr>
              </a:gs>
              <a:gs pos="100000">
                <a:schemeClr val="accent1">
                  <a:lumMod val="50000"/>
                  <a:alpha val="25000"/>
                </a:schemeClr>
              </a:gs>
            </a:gsLst>
            <a:lin ang="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nl-NL" sz="100">
                <a:solidFill>
                  <a:schemeClr val="tx1">
                    <a:alpha val="0"/>
                  </a:schemeClr>
                </a:solidFill>
              </a:defRPr>
            </a:lvl1pPr>
          </a:lstStyle>
          <a:p>
            <a:pPr marL="0" lvl="0" algn="ctr"/>
            <a:r>
              <a:rPr lang="nl-NL"/>
              <a:t>  </a:t>
            </a:r>
          </a:p>
        </p:txBody>
      </p:sp>
      <p:sp>
        <p:nvSpPr>
          <p:cNvPr id="3" name="Tijdelijke aanduiding voor tekst 97">
            <a:extLst>
              <a:ext uri="{FF2B5EF4-FFF2-40B4-BE49-F238E27FC236}">
                <a16:creationId xmlns:a16="http://schemas.microsoft.com/office/drawing/2014/main" id="{2D39E9C0-35E9-93E6-4EF1-1E4AF56BCEC0}"/>
              </a:ext>
            </a:extLst>
          </p:cNvPr>
          <p:cNvSpPr>
            <a:spLocks noGrp="1"/>
          </p:cNvSpPr>
          <p:nvPr>
            <p:ph type="body" sz="quarter" idx="24" hasCustomPrompt="1"/>
          </p:nvPr>
        </p:nvSpPr>
        <p:spPr>
          <a:xfrm>
            <a:off x="1" y="2898159"/>
            <a:ext cx="10091935" cy="2031773"/>
          </a:xfrm>
          <a:custGeom>
            <a:avLst/>
            <a:gdLst>
              <a:gd name="connsiteX0" fmla="*/ 0 w 6365999"/>
              <a:gd name="connsiteY0" fmla="*/ 0 h 1404000"/>
              <a:gd name="connsiteX1" fmla="*/ 5874090 w 6365999"/>
              <a:gd name="connsiteY1" fmla="*/ 0 h 1404000"/>
              <a:gd name="connsiteX2" fmla="*/ 6365999 w 6365999"/>
              <a:gd name="connsiteY2" fmla="*/ 702000 h 1404000"/>
              <a:gd name="connsiteX3" fmla="*/ 5874090 w 6365999"/>
              <a:gd name="connsiteY3" fmla="*/ 1404000 h 1404000"/>
              <a:gd name="connsiteX4" fmla="*/ 0 w 6365999"/>
              <a:gd name="connsiteY4" fmla="*/ 1404000 h 14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999" h="1404000">
                <a:moveTo>
                  <a:pt x="0" y="0"/>
                </a:moveTo>
                <a:lnTo>
                  <a:pt x="5874090" y="0"/>
                </a:lnTo>
                <a:lnTo>
                  <a:pt x="6365999" y="702000"/>
                </a:lnTo>
                <a:lnTo>
                  <a:pt x="5874090" y="1404000"/>
                </a:lnTo>
                <a:lnTo>
                  <a:pt x="0" y="1404000"/>
                </a:lnTo>
                <a:close/>
              </a:path>
            </a:pathLst>
          </a:custGeom>
          <a:gradFill>
            <a:gsLst>
              <a:gs pos="0">
                <a:schemeClr val="accent1">
                  <a:lumMod val="50000"/>
                </a:schemeClr>
              </a:gs>
              <a:gs pos="100000">
                <a:schemeClr val="accent1">
                  <a:lumMod val="50000"/>
                  <a:alpha val="50000"/>
                </a:schemeClr>
              </a:gs>
            </a:gsLst>
            <a:lin ang="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nl-NL" sz="100" dirty="0">
                <a:solidFill>
                  <a:schemeClr val="tx1">
                    <a:alpha val="0"/>
                  </a:schemeClr>
                </a:solidFill>
              </a:defRPr>
            </a:lvl1pPr>
          </a:lstStyle>
          <a:p>
            <a:pPr marL="0" lvl="0" algn="ctr"/>
            <a:r>
              <a:rPr lang="nl-NL"/>
              <a:t>  </a:t>
            </a:r>
          </a:p>
        </p:txBody>
      </p:sp>
      <p:sp>
        <p:nvSpPr>
          <p:cNvPr id="21" name="Titel 1">
            <a:extLst>
              <a:ext uri="{FF2B5EF4-FFF2-40B4-BE49-F238E27FC236}">
                <a16:creationId xmlns:a16="http://schemas.microsoft.com/office/drawing/2014/main" id="{D8D31C3A-CE70-3CA5-5860-31480EB7FDF4}"/>
              </a:ext>
            </a:extLst>
          </p:cNvPr>
          <p:cNvSpPr>
            <a:spLocks noGrp="1"/>
          </p:cNvSpPr>
          <p:nvPr>
            <p:ph type="ctrTitle" hasCustomPrompt="1"/>
          </p:nvPr>
        </p:nvSpPr>
        <p:spPr>
          <a:xfrm>
            <a:off x="1073426" y="3051015"/>
            <a:ext cx="8007425" cy="972000"/>
          </a:xfrm>
          <a:prstGeom prst="rect">
            <a:avLst/>
          </a:prstGeom>
        </p:spPr>
        <p:txBody>
          <a:bodyPr wrap="square" tIns="0" anchor="b" anchorCtr="0">
            <a:noAutofit/>
          </a:bodyPr>
          <a:lstStyle>
            <a:lvl1pPr algn="l">
              <a:lnSpc>
                <a:spcPct val="100000"/>
              </a:lnSpc>
              <a:defRPr sz="2400">
                <a:solidFill>
                  <a:schemeClr val="bg1"/>
                </a:solidFill>
                <a:effectLst>
                  <a:outerShdw blurRad="190500" algn="ctr" rotWithShape="0">
                    <a:prstClr val="black">
                      <a:alpha val="75000"/>
                    </a:prstClr>
                  </a:outerShdw>
                </a:effectLst>
              </a:defRPr>
            </a:lvl1pPr>
          </a:lstStyle>
          <a:p>
            <a:r>
              <a:rPr lang="en-GB" noProof="0"/>
              <a:t>Presentation title here</a:t>
            </a:r>
          </a:p>
        </p:txBody>
      </p:sp>
      <p:sp>
        <p:nvSpPr>
          <p:cNvPr id="11" name="Text Placeholder 10">
            <a:extLst>
              <a:ext uri="{FF2B5EF4-FFF2-40B4-BE49-F238E27FC236}">
                <a16:creationId xmlns:a16="http://schemas.microsoft.com/office/drawing/2014/main" id="{2F49AD7C-49CF-66DC-3D01-5237F4735328}"/>
              </a:ext>
            </a:extLst>
          </p:cNvPr>
          <p:cNvSpPr>
            <a:spLocks noGrp="1"/>
          </p:cNvSpPr>
          <p:nvPr>
            <p:ph type="body" sz="quarter" idx="25" hasCustomPrompt="1"/>
          </p:nvPr>
        </p:nvSpPr>
        <p:spPr>
          <a:xfrm>
            <a:off x="1073428" y="4065105"/>
            <a:ext cx="8007428" cy="725414"/>
          </a:xfrm>
        </p:spPr>
        <p:txBody>
          <a:bodyPr>
            <a:normAutofit/>
          </a:bodyPr>
          <a:lstStyle>
            <a:lvl1pPr>
              <a:defRPr sz="1600">
                <a:solidFill>
                  <a:schemeClr val="bg1"/>
                </a:solidFill>
              </a:defRPr>
            </a:lvl1pPr>
          </a:lstStyle>
          <a:p>
            <a:pPr lvl="0"/>
            <a:r>
              <a:rPr lang="en-US"/>
              <a:t>Subtitle / Presenter name here</a:t>
            </a:r>
            <a:endParaRPr lang="en-GB"/>
          </a:p>
        </p:txBody>
      </p:sp>
      <p:sp>
        <p:nvSpPr>
          <p:cNvPr id="14" name="Rectangle 13">
            <a:extLst>
              <a:ext uri="{FF2B5EF4-FFF2-40B4-BE49-F238E27FC236}">
                <a16:creationId xmlns:a16="http://schemas.microsoft.com/office/drawing/2014/main" id="{1F67CF31-C907-2D4F-24FB-D9C7804B144A}"/>
              </a:ext>
            </a:extLst>
          </p:cNvPr>
          <p:cNvSpPr/>
          <p:nvPr userDrawn="1"/>
        </p:nvSpPr>
        <p:spPr>
          <a:xfrm>
            <a:off x="-4" y="6489700"/>
            <a:ext cx="9505085"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Tree>
    <p:extLst>
      <p:ext uri="{BB962C8B-B14F-4D97-AF65-F5344CB8AC3E}">
        <p14:creationId xmlns:p14="http://schemas.microsoft.com/office/powerpoint/2010/main" val="3684718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42" presetClass="path" presetSubtype="0" decel="100000" fill="hold" nodeType="withEffect">
                                  <p:stCondLst>
                                    <p:cond delay="0"/>
                                  </p:stCondLst>
                                  <p:childTnLst>
                                    <p:animMotion origin="layout" path="M -0.01184 3.33333E-6 L -4.375E-6 3.33333E-6 " pathEditMode="relative" rAng="0" ptsTypes="AA">
                                      <p:cBhvr>
                                        <p:cTn id="9" dur="1250" fill="hold"/>
                                        <p:tgtEl>
                                          <p:spTgt spid="6"/>
                                        </p:tgtEl>
                                        <p:attrNameLst>
                                          <p:attrName>ppt_x</p:attrName>
                                          <p:attrName>ppt_y</p:attrName>
                                        </p:attrNameLst>
                                      </p:cBhvr>
                                      <p:rCtr x="586" y="0"/>
                                    </p:animMotion>
                                  </p:childTnLst>
                                </p:cTn>
                              </p:par>
                              <p:par>
                                <p:cTn id="10" presetID="10"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par>
                                <p:cTn id="13" presetID="42" presetClass="path" presetSubtype="0" decel="100000" fill="hold" grpId="1" nodeType="withEffect">
                                  <p:stCondLst>
                                    <p:cond delay="0"/>
                                  </p:stCondLst>
                                  <p:childTnLst>
                                    <p:animMotion origin="layout" path="M -0.01185 7.40741E-7 L -1.25E-6 7.40741E-7 " pathEditMode="relative" rAng="0" ptsTypes="AA">
                                      <p:cBhvr>
                                        <p:cTn id="14" dur="1250" fill="hold"/>
                                        <p:tgtEl>
                                          <p:spTgt spid="82"/>
                                        </p:tgtEl>
                                        <p:attrNameLst>
                                          <p:attrName>ppt_x</p:attrName>
                                          <p:attrName>ppt_y</p:attrName>
                                        </p:attrNameLst>
                                      </p:cBhvr>
                                      <p:rCtr x="586" y="0"/>
                                    </p:animMotion>
                                  </p:childTnLst>
                                </p:cTn>
                              </p:par>
                              <p:par>
                                <p:cTn id="15" presetID="23" presetClass="entr" presetSubtype="16" fill="hold" grpId="0" nodeType="with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300" fill="hold"/>
                                        <p:tgtEl>
                                          <p:spTgt spid="21"/>
                                        </p:tgtEl>
                                        <p:attrNameLst>
                                          <p:attrName>ppt_w</p:attrName>
                                        </p:attrNameLst>
                                      </p:cBhvr>
                                      <p:tavLst>
                                        <p:tav tm="0">
                                          <p:val>
                                            <p:fltVal val="0"/>
                                          </p:val>
                                        </p:tav>
                                        <p:tav tm="100000">
                                          <p:val>
                                            <p:strVal val="#ppt_w"/>
                                          </p:val>
                                        </p:tav>
                                      </p:tavLst>
                                    </p:anim>
                                    <p:anim calcmode="lin" valueType="num">
                                      <p:cBhvr>
                                        <p:cTn id="18" dur="300" fill="hold"/>
                                        <p:tgtEl>
                                          <p:spTgt spid="21"/>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250"/>
                                  </p:stCondLst>
                                  <p:iterate type="lt">
                                    <p:tmPct val="10000"/>
                                  </p:iterate>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3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11">
                                            <p:txEl>
                                              <p:pRg st="0" end="0"/>
                                            </p:txEl>
                                          </p:spTgt>
                                        </p:tgtEl>
                                        <p:attrNameLst>
                                          <p:attrName>ppt_h</p:attrName>
                                        </p:attrNameLst>
                                      </p:cBhvr>
                                      <p:tavLst>
                                        <p:tav tm="0">
                                          <p:val>
                                            <p:fltVal val="0"/>
                                          </p:val>
                                        </p:tav>
                                        <p:tav tm="100000">
                                          <p:val>
                                            <p:strVal val="#ppt_h"/>
                                          </p:val>
                                        </p:tav>
                                      </p:tavLst>
                                    </p:anim>
                                  </p:childTnLst>
                                </p:cTn>
                              </p:par>
                              <p:par>
                                <p:cTn id="23" presetID="10" presetClass="entr" presetSubtype="0" fill="hold" grpId="0" nodeType="withEffect">
                                  <p:stCondLst>
                                    <p:cond delay="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42" presetClass="path" presetSubtype="0" decel="100000" fill="hold" grpId="1" nodeType="withEffect">
                                  <p:stCondLst>
                                    <p:cond delay="250"/>
                                  </p:stCondLst>
                                  <p:childTnLst>
                                    <p:animMotion origin="layout" path="M -0.01185 1.48148E-6 L 1.45833E-6 1.48148E-6 " pathEditMode="relative" rAng="0" ptsTypes="AA">
                                      <p:cBhvr>
                                        <p:cTn id="27" dur="1250" fill="hold"/>
                                        <p:tgtEl>
                                          <p:spTgt spid="2"/>
                                        </p:tgtEl>
                                        <p:attrNameLst>
                                          <p:attrName>ppt_x</p:attrName>
                                          <p:attrName>ppt_y</p:attrName>
                                        </p:attrNameLst>
                                      </p:cBhvr>
                                      <p:rCtr x="586" y="0"/>
                                    </p:animMotion>
                                  </p:childTnLst>
                                </p:cTn>
                              </p:par>
                              <p:par>
                                <p:cTn id="28" presetID="10" presetClass="entr" presetSubtype="0" fill="hold" grpId="0" nodeType="with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par>
                                <p:cTn id="31" presetID="42" presetClass="path" presetSubtype="0" decel="100000" fill="hold" grpId="1" nodeType="withEffect">
                                  <p:stCondLst>
                                    <p:cond delay="500"/>
                                  </p:stCondLst>
                                  <p:childTnLst>
                                    <p:animMotion origin="layout" path="M -0.01185 -1.85185E-6 L -2.08333E-6 -1.85185E-6 " pathEditMode="relative" rAng="0" ptsTypes="AA">
                                      <p:cBhvr>
                                        <p:cTn id="32" dur="1250" fill="hold"/>
                                        <p:tgtEl>
                                          <p:spTgt spid="3"/>
                                        </p:tgtEl>
                                        <p:attrNameLst>
                                          <p:attrName>ppt_x</p:attrName>
                                          <p:attrName>ppt_y</p:attrName>
                                        </p:attrNameLst>
                                      </p:cBhvr>
                                      <p:rCtr x="586" y="0"/>
                                    </p:animMotion>
                                  </p:childTnLst>
                                </p:cTn>
                              </p:par>
                              <p:par>
                                <p:cTn id="33" presetID="2" presetClass="entr" presetSubtype="8" decel="40000"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250" fill="hold"/>
                                        <p:tgtEl>
                                          <p:spTgt spid="13"/>
                                        </p:tgtEl>
                                        <p:attrNameLst>
                                          <p:attrName>ppt_x</p:attrName>
                                        </p:attrNameLst>
                                      </p:cBhvr>
                                      <p:tavLst>
                                        <p:tav tm="0">
                                          <p:val>
                                            <p:strVal val="0-#ppt_w/2"/>
                                          </p:val>
                                        </p:tav>
                                        <p:tav tm="100000">
                                          <p:val>
                                            <p:strVal val="#ppt_x"/>
                                          </p:val>
                                        </p:tav>
                                      </p:tavLst>
                                    </p:anim>
                                    <p:anim calcmode="lin" valueType="num">
                                      <p:cBhvr additive="base">
                                        <p:cTn id="36" dur="1250" fill="hold"/>
                                        <p:tgtEl>
                                          <p:spTgt spid="13"/>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250"/>
                                        <p:tgtEl>
                                          <p:spTgt spid="13"/>
                                        </p:tgtEl>
                                      </p:cBhvr>
                                    </p:animEffect>
                                  </p:childTnLst>
                                </p:cTn>
                              </p:par>
                              <p:par>
                                <p:cTn id="40" presetID="2" presetClass="entr" presetSubtype="8" decel="40000" fill="hold" grpId="1"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250" fill="hold"/>
                                        <p:tgtEl>
                                          <p:spTgt spid="12"/>
                                        </p:tgtEl>
                                        <p:attrNameLst>
                                          <p:attrName>ppt_x</p:attrName>
                                        </p:attrNameLst>
                                      </p:cBhvr>
                                      <p:tavLst>
                                        <p:tav tm="0">
                                          <p:val>
                                            <p:strVal val="0-#ppt_w/2"/>
                                          </p:val>
                                        </p:tav>
                                        <p:tav tm="100000">
                                          <p:val>
                                            <p:strVal val="#ppt_x"/>
                                          </p:val>
                                        </p:tav>
                                      </p:tavLst>
                                    </p:anim>
                                    <p:anim calcmode="lin" valueType="num">
                                      <p:cBhvr additive="base">
                                        <p:cTn id="43" dur="1250" fill="hold"/>
                                        <p:tgtEl>
                                          <p:spTgt spid="12"/>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250"/>
                                        <p:tgtEl>
                                          <p:spTgt spid="12"/>
                                        </p:tgtEl>
                                      </p:cBhvr>
                                    </p:animEffect>
                                  </p:childTnLst>
                                </p:cTn>
                              </p:par>
                              <p:par>
                                <p:cTn id="47" presetID="2" presetClass="entr" presetSubtype="8" decel="40000" fill="hold" grpId="1" nodeType="withEffect">
                                  <p:stCondLst>
                                    <p:cond delay="20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250" fill="hold"/>
                                        <p:tgtEl>
                                          <p:spTgt spid="7"/>
                                        </p:tgtEl>
                                        <p:attrNameLst>
                                          <p:attrName>ppt_x</p:attrName>
                                        </p:attrNameLst>
                                      </p:cBhvr>
                                      <p:tavLst>
                                        <p:tav tm="0">
                                          <p:val>
                                            <p:strVal val="0-#ppt_w/2"/>
                                          </p:val>
                                        </p:tav>
                                        <p:tav tm="100000">
                                          <p:val>
                                            <p:strVal val="#ppt_x"/>
                                          </p:val>
                                        </p:tav>
                                      </p:tavLst>
                                    </p:anim>
                                    <p:anim calcmode="lin" valueType="num">
                                      <p:cBhvr additive="base">
                                        <p:cTn id="50" dur="1250" fill="hold"/>
                                        <p:tgtEl>
                                          <p:spTgt spid="7"/>
                                        </p:tgtEl>
                                        <p:attrNameLst>
                                          <p:attrName>ppt_y</p:attrName>
                                        </p:attrNameLst>
                                      </p:cBhvr>
                                      <p:tavLst>
                                        <p:tav tm="0">
                                          <p:val>
                                            <p:strVal val="#ppt_y"/>
                                          </p:val>
                                        </p:tav>
                                        <p:tav tm="100000">
                                          <p:val>
                                            <p:strVal val="#ppt_y"/>
                                          </p:val>
                                        </p:tav>
                                      </p:tavLst>
                                    </p:anim>
                                  </p:childTnLst>
                                </p:cTn>
                              </p:par>
                              <p:par>
                                <p:cTn id="51" presetID="10" presetClass="entr" presetSubtype="0" fill="hold" grpId="0" nodeType="withEffect">
                                  <p:stCondLst>
                                    <p:cond delay="2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250"/>
                                        <p:tgtEl>
                                          <p:spTgt spid="7"/>
                                        </p:tgtEl>
                                      </p:cBhvr>
                                    </p:animEffect>
                                  </p:childTnLst>
                                </p:cTn>
                              </p:par>
                              <p:par>
                                <p:cTn id="54" presetID="2" presetClass="entr" presetSubtype="8" decel="40000" fill="hold" grpId="1" nodeType="withEffect">
                                  <p:stCondLst>
                                    <p:cond delay="35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1250" fill="hold"/>
                                        <p:tgtEl>
                                          <p:spTgt spid="8"/>
                                        </p:tgtEl>
                                        <p:attrNameLst>
                                          <p:attrName>ppt_x</p:attrName>
                                        </p:attrNameLst>
                                      </p:cBhvr>
                                      <p:tavLst>
                                        <p:tav tm="0">
                                          <p:val>
                                            <p:strVal val="0-#ppt_w/2"/>
                                          </p:val>
                                        </p:tav>
                                        <p:tav tm="100000">
                                          <p:val>
                                            <p:strVal val="#ppt_x"/>
                                          </p:val>
                                        </p:tav>
                                      </p:tavLst>
                                    </p:anim>
                                    <p:anim calcmode="lin" valueType="num">
                                      <p:cBhvr additive="base">
                                        <p:cTn id="57" dur="1250" fill="hold"/>
                                        <p:tgtEl>
                                          <p:spTgt spid="8"/>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35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7" grpId="0" animBg="1"/>
      <p:bldP spid="7" grpId="1" animBg="1"/>
      <p:bldP spid="8" grpId="0" animBg="1"/>
      <p:bldP spid="8" grpId="1" animBg="1"/>
      <p:bldP spid="12" grpId="0" animBg="1"/>
      <p:bldP spid="12" grpId="1" animBg="1"/>
      <p:bldP spid="13" grpId="0" animBg="1"/>
      <p:bldP spid="13" grpId="1" animBg="1"/>
      <p:bldP spid="2" grpId="0" animBg="1">
        <p:tmplLst>
          <p:tmpl>
            <p:tnLst>
              <p:par>
                <p:cTn presetID="10" presetClass="entr" presetSubtype="0" fill="hold" nodeType="withEffect">
                  <p:stCondLst>
                    <p:cond delay="25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2" grpId="1" animBg="1">
        <p:tmplLst>
          <p:tmpl>
            <p:tnLst>
              <p:par>
                <p:cTn presetID="42" presetClass="path" presetSubtype="0" decel="100000" fill="hold" nodeType="withEffect">
                  <p:stCondLst>
                    <p:cond delay="250"/>
                  </p:stCondLst>
                  <p:childTnLst>
                    <p:animMotion origin="layout" path="M -0.01185 1.48148E-6 L 1.45833E-6 1.48148E-6 " pathEditMode="relative" rAng="0" ptsTypes="AA">
                      <p:cBhvr>
                        <p:cTn dur="1250" fill="hold"/>
                        <p:tgtEl>
                          <p:spTgt spid="2"/>
                        </p:tgtEl>
                        <p:attrNameLst>
                          <p:attrName>ppt_x</p:attrName>
                          <p:attrName>ppt_y</p:attrName>
                        </p:attrNameLst>
                      </p:cBhvr>
                      <p:rCtr x="586" y="0"/>
                    </p:animMotion>
                  </p:childTnLst>
                </p:cTn>
              </p:par>
            </p:tnLst>
          </p:tmpl>
        </p:tmplLst>
      </p:bldP>
      <p:bldP spid="3" grpId="0" animBg="1">
        <p:tmplLst>
          <p:tmpl>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3" grpId="1" animBg="1">
        <p:tmplLst>
          <p:tmpl>
            <p:tnLst>
              <p:par>
                <p:cTn presetID="42" presetClass="path" presetSubtype="0" decel="100000" fill="hold" nodeType="withEffect">
                  <p:stCondLst>
                    <p:cond delay="500"/>
                  </p:stCondLst>
                  <p:childTnLst>
                    <p:animMotion origin="layout" path="M -0.01185 -1.85185E-6 L -2.08333E-6 -1.85185E-6 " pathEditMode="relative" rAng="0" ptsTypes="AA">
                      <p:cBhvr>
                        <p:cTn dur="1250" fill="hold"/>
                        <p:tgtEl>
                          <p:spTgt spid="3"/>
                        </p:tgtEl>
                        <p:attrNameLst>
                          <p:attrName>ppt_x</p:attrName>
                          <p:attrName>ppt_y</p:attrName>
                        </p:attrNameLst>
                      </p:cBhvr>
                      <p:rCtr x="586" y="0"/>
                    </p:animMotion>
                  </p:childTnLst>
                </p:cTn>
              </p:par>
            </p:tnLst>
          </p:tmpl>
        </p:tmplLst>
      </p:bldP>
      <p:bldP spid="21" grpId="0" rev="1"/>
      <p:bldP spid="11" grpId="0" build="p">
        <p:tmplLst>
          <p:tmpl lvl="1">
            <p:tnLst>
              <p:par>
                <p:cTn presetID="23" presetClass="entr" presetSubtype="16" fill="hold" nodeType="withEffect">
                  <p:stCondLst>
                    <p:cond delay="250"/>
                  </p:stCondLst>
                  <p:iterate type="lt">
                    <p:tmPct val="10000"/>
                  </p:iterate>
                  <p:childTnLst>
                    <p:set>
                      <p:cBhvr>
                        <p:cTn dur="1" fill="hold">
                          <p:stCondLst>
                            <p:cond delay="0"/>
                          </p:stCondLst>
                        </p:cTn>
                        <p:tgtEl>
                          <p:spTgt spid="11"/>
                        </p:tgtEl>
                        <p:attrNameLst>
                          <p:attrName>style.visibility</p:attrName>
                        </p:attrNameLst>
                      </p:cBhvr>
                      <p:to>
                        <p:strVal val="visible"/>
                      </p:to>
                    </p:set>
                    <p:anim calcmode="lin" valueType="num">
                      <p:cBhvr>
                        <p:cTn dur="300" fill="hold"/>
                        <p:tgtEl>
                          <p:spTgt spid="11"/>
                        </p:tgtEl>
                        <p:attrNameLst>
                          <p:attrName>ppt_w</p:attrName>
                        </p:attrNameLst>
                      </p:cBhvr>
                      <p:tavLst>
                        <p:tav tm="0">
                          <p:val>
                            <p:fltVal val="0"/>
                          </p:val>
                        </p:tav>
                        <p:tav tm="100000">
                          <p:val>
                            <p:strVal val="#ppt_w"/>
                          </p:val>
                        </p:tav>
                      </p:tavLst>
                    </p:anim>
                    <p:anim calcmode="lin" valueType="num">
                      <p:cBhvr>
                        <p:cTn dur="300" fill="hold"/>
                        <p:tgtEl>
                          <p:spTgt spid="11"/>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ining Text + image (M) |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7B4729-D1A4-40FB-BEDE-45A90FB47E39}"/>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1" name="Tijdelijke aanduiding voor afbeelding 10">
            <a:extLst>
              <a:ext uri="{FF2B5EF4-FFF2-40B4-BE49-F238E27FC236}">
                <a16:creationId xmlns:a16="http://schemas.microsoft.com/office/drawing/2014/main" id="{FDE8F943-5047-C979-FAE0-7BA1537E1462}"/>
              </a:ext>
            </a:extLst>
          </p:cNvPr>
          <p:cNvSpPr>
            <a:spLocks noGrp="1"/>
          </p:cNvSpPr>
          <p:nvPr>
            <p:ph type="pic" sz="quarter" idx="13" hasCustomPrompt="1"/>
          </p:nvPr>
        </p:nvSpPr>
        <p:spPr>
          <a:xfrm>
            <a:off x="0" y="728662"/>
            <a:ext cx="5845404" cy="5761037"/>
          </a:xfrm>
          <a:prstGeom prst="rect">
            <a:avLst/>
          </a:prstGeom>
          <a:solidFill>
            <a:schemeClr val="bg1">
              <a:lumMod val="95000"/>
            </a:schemeClr>
          </a:solidFill>
        </p:spPr>
        <p:txBody>
          <a:bodyPr wrap="square" tIns="0" bIns="1260000" anchor="ctr" anchorCtr="0">
            <a:noAutofit/>
          </a:bodyPr>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p>
            <a:fld id="{9E843DB9-9987-4157-AB9C-CEA8D7D910BB}" type="slidenum">
              <a:rPr lang="en-GB" smtClean="0"/>
              <a:pPr/>
              <a:t>‹#›</a:t>
            </a:fld>
            <a:endParaRPr lang="en-GB"/>
          </a:p>
        </p:txBody>
      </p:sp>
      <p:sp>
        <p:nvSpPr>
          <p:cNvPr id="19" name="Tijdelijke aanduiding voor verticale tekst 18">
            <a:extLst>
              <a:ext uri="{FF2B5EF4-FFF2-40B4-BE49-F238E27FC236}">
                <a16:creationId xmlns:a16="http://schemas.microsoft.com/office/drawing/2014/main" id="{E9611F39-9EF0-01C2-EECB-71672FBEAD0E}"/>
              </a:ext>
            </a:extLst>
          </p:cNvPr>
          <p:cNvSpPr>
            <a:spLocks noGrp="1"/>
          </p:cNvSpPr>
          <p:nvPr>
            <p:ph type="body" orient="vert" idx="17" hasCustomPrompt="1"/>
          </p:nvPr>
        </p:nvSpPr>
        <p:spPr>
          <a:xfrm>
            <a:off x="6374339" y="1268413"/>
            <a:ext cx="5266799" cy="4681529"/>
          </a:xfrm>
          <a:prstGeom prst="rect">
            <a:avLst/>
          </a:prstGeom>
        </p:spPr>
        <p:txBody>
          <a:bodyPr vert="horz" wrap="square">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141" name="Titel 140">
            <a:extLst>
              <a:ext uri="{FF2B5EF4-FFF2-40B4-BE49-F238E27FC236}">
                <a16:creationId xmlns:a16="http://schemas.microsoft.com/office/drawing/2014/main" id="{7E373836-641C-B5E7-24E8-C031FDF18D26}"/>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a:t>
            </a:r>
            <a:r>
              <a:rPr lang="nl-NL" err="1"/>
              <a:t>here</a:t>
            </a:r>
            <a:endParaRPr lang="nl-NL"/>
          </a:p>
        </p:txBody>
      </p:sp>
    </p:spTree>
    <p:extLst>
      <p:ext uri="{BB962C8B-B14F-4D97-AF65-F5344CB8AC3E}">
        <p14:creationId xmlns:p14="http://schemas.microsoft.com/office/powerpoint/2010/main" val="2712573981"/>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ining Image (6x)">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F3F53AC6-EE04-4C36-B44F-46EEA20D0016}"/>
              </a:ext>
            </a:extLst>
          </p:cNvPr>
          <p:cNvSpPr>
            <a:spLocks noGrp="1"/>
          </p:cNvSpPr>
          <p:nvPr>
            <p:ph type="sldNum" sz="quarter" idx="12"/>
          </p:nvPr>
        </p:nvSpPr>
        <p:spPr/>
        <p:txBody>
          <a:bodyPr/>
          <a:lstStyle/>
          <a:p>
            <a:fld id="{9E843DB9-9987-4157-AB9C-CEA8D7D910BB}" type="slidenum">
              <a:rPr lang="en-GB" smtClean="0"/>
              <a:pPr/>
              <a:t>‹#›</a:t>
            </a:fld>
            <a:endParaRPr lang="en-GB"/>
          </a:p>
        </p:txBody>
      </p:sp>
      <p:sp>
        <p:nvSpPr>
          <p:cNvPr id="79" name="Titel 78">
            <a:extLst>
              <a:ext uri="{FF2B5EF4-FFF2-40B4-BE49-F238E27FC236}">
                <a16:creationId xmlns:a16="http://schemas.microsoft.com/office/drawing/2014/main" id="{B23B5D6E-4DA3-8CBD-7613-330F51472BAB}"/>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a:t>
            </a:r>
            <a:r>
              <a:rPr lang="nl-NL" err="1"/>
              <a:t>here</a:t>
            </a:r>
            <a:endParaRPr lang="nl-NL"/>
          </a:p>
        </p:txBody>
      </p:sp>
      <p:sp>
        <p:nvSpPr>
          <p:cNvPr id="80" name="Tijdelijke aanduiding voor afbeelding 16">
            <a:extLst>
              <a:ext uri="{FF2B5EF4-FFF2-40B4-BE49-F238E27FC236}">
                <a16:creationId xmlns:a16="http://schemas.microsoft.com/office/drawing/2014/main" id="{89C169D3-7E20-0106-7122-94DCDE0DB68D}"/>
              </a:ext>
            </a:extLst>
          </p:cNvPr>
          <p:cNvSpPr>
            <a:spLocks noGrp="1"/>
          </p:cNvSpPr>
          <p:nvPr>
            <p:ph type="pic" sz="quarter" idx="13" hasCustomPrompt="1"/>
          </p:nvPr>
        </p:nvSpPr>
        <p:spPr>
          <a:xfrm>
            <a:off x="550862" y="1268412"/>
            <a:ext cx="3626617" cy="2277641"/>
          </a:xfrm>
          <a:prstGeom prst="rect">
            <a:avLst/>
          </a:prstGeom>
          <a:solidFill>
            <a:schemeClr val="bg1">
              <a:lumMod val="95000"/>
            </a:schemeClr>
          </a:solidFill>
        </p:spPr>
        <p:txBody>
          <a:bodyPr tIns="36000" bIns="108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81" name="Tijdelijke aanduiding voor afbeelding 16">
            <a:extLst>
              <a:ext uri="{FF2B5EF4-FFF2-40B4-BE49-F238E27FC236}">
                <a16:creationId xmlns:a16="http://schemas.microsoft.com/office/drawing/2014/main" id="{88B24806-095D-DE27-E302-61EE9D5B4CEE}"/>
              </a:ext>
            </a:extLst>
          </p:cNvPr>
          <p:cNvSpPr>
            <a:spLocks noGrp="1"/>
          </p:cNvSpPr>
          <p:nvPr>
            <p:ph type="pic" sz="quarter" idx="14" hasCustomPrompt="1"/>
          </p:nvPr>
        </p:nvSpPr>
        <p:spPr>
          <a:xfrm>
            <a:off x="4282691" y="1268412"/>
            <a:ext cx="3626617" cy="2277641"/>
          </a:xfrm>
          <a:prstGeom prst="rect">
            <a:avLst/>
          </a:prstGeom>
          <a:solidFill>
            <a:schemeClr val="bg1">
              <a:lumMod val="95000"/>
            </a:schemeClr>
          </a:solidFill>
        </p:spPr>
        <p:txBody>
          <a:bodyPr tIns="36000" bIns="108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82" name="Tijdelijke aanduiding voor afbeelding 16">
            <a:extLst>
              <a:ext uri="{FF2B5EF4-FFF2-40B4-BE49-F238E27FC236}">
                <a16:creationId xmlns:a16="http://schemas.microsoft.com/office/drawing/2014/main" id="{1E9A0F27-2567-E257-B0F0-6C19EE582AE9}"/>
              </a:ext>
            </a:extLst>
          </p:cNvPr>
          <p:cNvSpPr>
            <a:spLocks noGrp="1"/>
          </p:cNvSpPr>
          <p:nvPr>
            <p:ph type="pic" sz="quarter" idx="15" hasCustomPrompt="1"/>
          </p:nvPr>
        </p:nvSpPr>
        <p:spPr>
          <a:xfrm>
            <a:off x="8014521" y="1268412"/>
            <a:ext cx="3626617" cy="2277641"/>
          </a:xfrm>
          <a:prstGeom prst="rect">
            <a:avLst/>
          </a:prstGeom>
          <a:solidFill>
            <a:schemeClr val="bg1">
              <a:lumMod val="95000"/>
            </a:schemeClr>
          </a:solidFill>
        </p:spPr>
        <p:txBody>
          <a:bodyPr tIns="36000" bIns="108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83" name="Tijdelijke aanduiding voor afbeelding 16">
            <a:extLst>
              <a:ext uri="{FF2B5EF4-FFF2-40B4-BE49-F238E27FC236}">
                <a16:creationId xmlns:a16="http://schemas.microsoft.com/office/drawing/2014/main" id="{3C4CEACA-CED2-0438-F224-4F9F28514453}"/>
              </a:ext>
            </a:extLst>
          </p:cNvPr>
          <p:cNvSpPr>
            <a:spLocks noGrp="1"/>
          </p:cNvSpPr>
          <p:nvPr>
            <p:ph type="pic" sz="quarter" idx="16" hasCustomPrompt="1"/>
          </p:nvPr>
        </p:nvSpPr>
        <p:spPr>
          <a:xfrm>
            <a:off x="550862" y="3666286"/>
            <a:ext cx="3626617" cy="2283664"/>
          </a:xfrm>
          <a:prstGeom prst="rect">
            <a:avLst/>
          </a:prstGeom>
          <a:solidFill>
            <a:schemeClr val="bg1">
              <a:lumMod val="95000"/>
            </a:schemeClr>
          </a:solidFill>
        </p:spPr>
        <p:txBody>
          <a:bodyPr tIns="36000" bIns="108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84" name="Tijdelijke aanduiding voor afbeelding 16">
            <a:extLst>
              <a:ext uri="{FF2B5EF4-FFF2-40B4-BE49-F238E27FC236}">
                <a16:creationId xmlns:a16="http://schemas.microsoft.com/office/drawing/2014/main" id="{38C41300-1F69-5A81-F5A8-E586B20BDE20}"/>
              </a:ext>
            </a:extLst>
          </p:cNvPr>
          <p:cNvSpPr>
            <a:spLocks noGrp="1"/>
          </p:cNvSpPr>
          <p:nvPr>
            <p:ph type="pic" sz="quarter" idx="17" hasCustomPrompt="1"/>
          </p:nvPr>
        </p:nvSpPr>
        <p:spPr>
          <a:xfrm>
            <a:off x="4282691" y="3666286"/>
            <a:ext cx="3626617" cy="2283664"/>
          </a:xfrm>
          <a:prstGeom prst="rect">
            <a:avLst/>
          </a:prstGeom>
          <a:solidFill>
            <a:schemeClr val="bg1">
              <a:lumMod val="95000"/>
            </a:schemeClr>
          </a:solidFill>
        </p:spPr>
        <p:txBody>
          <a:bodyPr tIns="36000" bIns="108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
        <p:nvSpPr>
          <p:cNvPr id="85" name="Tijdelijke aanduiding voor afbeelding 16">
            <a:extLst>
              <a:ext uri="{FF2B5EF4-FFF2-40B4-BE49-F238E27FC236}">
                <a16:creationId xmlns:a16="http://schemas.microsoft.com/office/drawing/2014/main" id="{829953DF-95FB-BDF9-4390-CFBDB02A2F48}"/>
              </a:ext>
            </a:extLst>
          </p:cNvPr>
          <p:cNvSpPr>
            <a:spLocks noGrp="1"/>
          </p:cNvSpPr>
          <p:nvPr>
            <p:ph type="pic" sz="quarter" idx="18" hasCustomPrompt="1"/>
          </p:nvPr>
        </p:nvSpPr>
        <p:spPr>
          <a:xfrm>
            <a:off x="8014521" y="3666286"/>
            <a:ext cx="3626617" cy="2283664"/>
          </a:xfrm>
          <a:prstGeom prst="rect">
            <a:avLst/>
          </a:prstGeom>
          <a:solidFill>
            <a:schemeClr val="bg1">
              <a:lumMod val="95000"/>
            </a:schemeClr>
          </a:solidFill>
        </p:spPr>
        <p:txBody>
          <a:bodyPr tIns="36000" bIns="108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an image</a:t>
            </a:r>
          </a:p>
        </p:txBody>
      </p:sp>
    </p:spTree>
    <p:extLst>
      <p:ext uri="{BB962C8B-B14F-4D97-AF65-F5344CB8AC3E}">
        <p14:creationId xmlns:p14="http://schemas.microsoft.com/office/powerpoint/2010/main" val="95910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42" presetClass="path" presetSubtype="0" decel="100000" fill="hold" grpId="1" nodeType="withEffect">
                                  <p:stCondLst>
                                    <p:cond delay="0"/>
                                  </p:stCondLst>
                                  <p:childTnLst>
                                    <p:animMotion origin="layout" path="M -2.08333E-7 -0.02084 L -2.08333E-7 4.07407E-6 " pathEditMode="relative" rAng="0" ptsTypes="AA">
                                      <p:cBhvr>
                                        <p:cTn id="9" dur="1250" fill="hold"/>
                                        <p:tgtEl>
                                          <p:spTgt spid="80"/>
                                        </p:tgtEl>
                                        <p:attrNameLst>
                                          <p:attrName>ppt_x</p:attrName>
                                          <p:attrName>ppt_y</p:attrName>
                                        </p:attrNameLst>
                                      </p:cBhvr>
                                      <p:rCtr x="0" y="1042"/>
                                    </p:animMotion>
                                  </p:childTnLst>
                                </p:cTn>
                              </p:par>
                              <p:par>
                                <p:cTn id="10" presetID="10" presetClass="entr" presetSubtype="0" fill="hold" grpId="0" nodeType="withEffect">
                                  <p:stCondLst>
                                    <p:cond delay="25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par>
                                <p:cTn id="13" presetID="42" presetClass="path" presetSubtype="0" decel="100000" fill="hold" grpId="1" nodeType="withEffect">
                                  <p:stCondLst>
                                    <p:cond delay="250"/>
                                  </p:stCondLst>
                                  <p:childTnLst>
                                    <p:animMotion origin="layout" path="M 0 -0.02084 L 0 4.07407E-6 " pathEditMode="relative" rAng="0" ptsTypes="AA">
                                      <p:cBhvr>
                                        <p:cTn id="14" dur="1250" fill="hold"/>
                                        <p:tgtEl>
                                          <p:spTgt spid="81"/>
                                        </p:tgtEl>
                                        <p:attrNameLst>
                                          <p:attrName>ppt_x</p:attrName>
                                          <p:attrName>ppt_y</p:attrName>
                                        </p:attrNameLst>
                                      </p:cBhvr>
                                      <p:rCtr x="0" y="1042"/>
                                    </p:animMotion>
                                  </p:childTnLst>
                                </p:cTn>
                              </p:par>
                              <p:par>
                                <p:cTn id="15" presetID="10" presetClass="entr" presetSubtype="0" fill="hold" grpId="0" nodeType="withEffect">
                                  <p:stCondLst>
                                    <p:cond delay="50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000"/>
                                        <p:tgtEl>
                                          <p:spTgt spid="82"/>
                                        </p:tgtEl>
                                      </p:cBhvr>
                                    </p:animEffect>
                                  </p:childTnLst>
                                </p:cTn>
                              </p:par>
                              <p:par>
                                <p:cTn id="18" presetID="42" presetClass="path" presetSubtype="0" decel="100000" fill="hold" grpId="1" nodeType="withEffect">
                                  <p:stCondLst>
                                    <p:cond delay="500"/>
                                  </p:stCondLst>
                                  <p:childTnLst>
                                    <p:animMotion origin="layout" path="M 2.08333E-7 -0.02084 L 2.08333E-7 4.07407E-6 " pathEditMode="relative" rAng="0" ptsTypes="AA">
                                      <p:cBhvr>
                                        <p:cTn id="19" dur="1250" fill="hold"/>
                                        <p:tgtEl>
                                          <p:spTgt spid="82"/>
                                        </p:tgtEl>
                                        <p:attrNameLst>
                                          <p:attrName>ppt_x</p:attrName>
                                          <p:attrName>ppt_y</p:attrName>
                                        </p:attrNameLst>
                                      </p:cBhvr>
                                      <p:rCtr x="0" y="1042"/>
                                    </p:animMotion>
                                  </p:childTnLst>
                                </p:cTn>
                              </p:par>
                              <p:par>
                                <p:cTn id="20" presetID="10" presetClass="entr" presetSubtype="0" fill="hold" grpId="0" nodeType="withEffect">
                                  <p:stCondLst>
                                    <p:cond delay="7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par>
                                <p:cTn id="23" presetID="42" presetClass="path" presetSubtype="0" decel="100000" fill="hold" grpId="1" nodeType="withEffect">
                                  <p:stCondLst>
                                    <p:cond delay="750"/>
                                  </p:stCondLst>
                                  <p:childTnLst>
                                    <p:animMotion origin="layout" path="M -2.08333E-7 0.02106 L -2.08333E-7 4.07407E-6 " pathEditMode="relative" rAng="0" ptsTypes="AA">
                                      <p:cBhvr>
                                        <p:cTn id="24" dur="1250" fill="hold"/>
                                        <p:tgtEl>
                                          <p:spTgt spid="83"/>
                                        </p:tgtEl>
                                        <p:attrNameLst>
                                          <p:attrName>ppt_x</p:attrName>
                                          <p:attrName>ppt_y</p:attrName>
                                        </p:attrNameLst>
                                      </p:cBhvr>
                                      <p:rCtr x="0" y="-1065"/>
                                    </p:animMotion>
                                  </p:childTnLst>
                                </p:cTn>
                              </p:par>
                              <p:par>
                                <p:cTn id="25" presetID="10" presetClass="entr" presetSubtype="0" fill="hold" grpId="0" nodeType="withEffect">
                                  <p:stCondLst>
                                    <p:cond delay="100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1000"/>
                                        <p:tgtEl>
                                          <p:spTgt spid="84"/>
                                        </p:tgtEl>
                                      </p:cBhvr>
                                    </p:animEffect>
                                  </p:childTnLst>
                                </p:cTn>
                              </p:par>
                              <p:par>
                                <p:cTn id="28" presetID="42" presetClass="path" presetSubtype="0" decel="100000" fill="hold" grpId="1" nodeType="withEffect">
                                  <p:stCondLst>
                                    <p:cond delay="1000"/>
                                  </p:stCondLst>
                                  <p:childTnLst>
                                    <p:animMotion origin="layout" path="M 0 0.02106 L 0 4.07407E-6 " pathEditMode="relative" rAng="0" ptsTypes="AA">
                                      <p:cBhvr>
                                        <p:cTn id="29" dur="1250" fill="hold"/>
                                        <p:tgtEl>
                                          <p:spTgt spid="84"/>
                                        </p:tgtEl>
                                        <p:attrNameLst>
                                          <p:attrName>ppt_x</p:attrName>
                                          <p:attrName>ppt_y</p:attrName>
                                        </p:attrNameLst>
                                      </p:cBhvr>
                                      <p:rCtr x="0" y="-1065"/>
                                    </p:animMotion>
                                  </p:childTnLst>
                                </p:cTn>
                              </p:par>
                              <p:par>
                                <p:cTn id="30" presetID="10" presetClass="entr" presetSubtype="0" fill="hold" grpId="0" nodeType="withEffect">
                                  <p:stCondLst>
                                    <p:cond delay="125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1000"/>
                                        <p:tgtEl>
                                          <p:spTgt spid="85"/>
                                        </p:tgtEl>
                                      </p:cBhvr>
                                    </p:animEffect>
                                  </p:childTnLst>
                                </p:cTn>
                              </p:par>
                              <p:par>
                                <p:cTn id="33" presetID="42" presetClass="path" presetSubtype="0" decel="100000" fill="hold" grpId="1" nodeType="withEffect">
                                  <p:stCondLst>
                                    <p:cond delay="1250"/>
                                  </p:stCondLst>
                                  <p:childTnLst>
                                    <p:animMotion origin="layout" path="M 2.08333E-7 0.02106 L 2.08333E-7 4.07407E-6 " pathEditMode="relative" rAng="0" ptsTypes="AA">
                                      <p:cBhvr>
                                        <p:cTn id="34" dur="1250" fill="hold"/>
                                        <p:tgtEl>
                                          <p:spTgt spid="85"/>
                                        </p:tgtEl>
                                        <p:attrNameLst>
                                          <p:attrName>ppt_x</p:attrName>
                                          <p:attrName>ppt_y</p:attrName>
                                        </p:attrNameLst>
                                      </p:cBhvr>
                                      <p:rCtr x="0"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A57A2B0-D2AA-4928-AE4A-5D0D77A34FAA}"/>
              </a:ext>
            </a:extLst>
          </p:cNvPr>
          <p:cNvSpPr>
            <a:spLocks noGrp="1"/>
          </p:cNvSpPr>
          <p:nvPr>
            <p:ph type="sldNum" sz="quarter" idx="16"/>
          </p:nvPr>
        </p:nvSpPr>
        <p:spPr/>
        <p:txBody>
          <a:bodyPr/>
          <a:lstStyle/>
          <a:p>
            <a:fld id="{9E843DB9-9987-4157-AB9C-CEA8D7D910BB}" type="slidenum">
              <a:rPr lang="en-GB" smtClean="0"/>
              <a:pPr/>
              <a:t>‹#›</a:t>
            </a:fld>
            <a:endParaRPr lang="en-GB"/>
          </a:p>
        </p:txBody>
      </p:sp>
      <p:sp>
        <p:nvSpPr>
          <p:cNvPr id="2" name="Rechthoek 1">
            <a:extLst>
              <a:ext uri="{FF2B5EF4-FFF2-40B4-BE49-F238E27FC236}">
                <a16:creationId xmlns:a16="http://schemas.microsoft.com/office/drawing/2014/main" id="{2B3A8906-2E74-6289-354B-F03D98C6480B}"/>
              </a:ext>
            </a:extLst>
          </p:cNvPr>
          <p:cNvSpPr/>
          <p:nvPr userDrawn="1"/>
        </p:nvSpPr>
        <p:spPr>
          <a:xfrm>
            <a:off x="0" y="728663"/>
            <a:ext cx="12191999" cy="558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1"/>
            <a:ext cx="12192000" cy="6858001"/>
          </a:xfrm>
          <a:prstGeom prst="rect">
            <a:avLst/>
          </a:prstGeo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1200" i="1">
                <a:solidFill>
                  <a:schemeClr val="bg1">
                    <a:lumMod val="50000"/>
                  </a:schemeClr>
                </a:solidFill>
              </a:defRPr>
            </a:lvl1pPr>
          </a:lstStyle>
          <a:p>
            <a:r>
              <a:rPr lang="en-US"/>
              <a:t>Click the icon below </a:t>
            </a:r>
            <a:br>
              <a:rPr lang="en-US"/>
            </a:br>
            <a:r>
              <a:rPr lang="en-US"/>
              <a:t>to add a video</a:t>
            </a:r>
            <a:endParaRPr lang="en-GB"/>
          </a:p>
        </p:txBody>
      </p:sp>
    </p:spTree>
    <p:extLst>
      <p:ext uri="{BB962C8B-B14F-4D97-AF65-F5344CB8AC3E}">
        <p14:creationId xmlns:p14="http://schemas.microsoft.com/office/powerpoint/2010/main" val="41316033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159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 White - Text &amp; Media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3C8D5BB-37A3-4903-A880-8AE834D17362}"/>
              </a:ext>
            </a:extLst>
          </p:cNvPr>
          <p:cNvSpPr>
            <a:spLocks noGrp="1"/>
          </p:cNvSpPr>
          <p:nvPr>
            <p:ph sz="quarter" idx="10" hasCustomPrompt="1"/>
          </p:nvPr>
        </p:nvSpPr>
        <p:spPr>
          <a:xfrm>
            <a:off x="567840" y="1555753"/>
            <a:ext cx="6760633" cy="385233"/>
          </a:xfrm>
          <a:prstGeom prst="rect">
            <a:avLst/>
          </a:prstGeom>
        </p:spPr>
        <p:txBody>
          <a:bodyPr>
            <a:noAutofit/>
          </a:bodyPr>
          <a:lstStyle>
            <a:lvl1pPr marL="0" indent="0">
              <a:buNone/>
              <a:defRPr sz="2133" b="0" baseline="0">
                <a:solidFill>
                  <a:srgbClr val="0F3783"/>
                </a:solidFill>
                <a:latin typeface="Trebuchet MS" panose="020B0603020202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SLIDE TITLE</a:t>
            </a:r>
            <a:endParaRPr lang="en-GB"/>
          </a:p>
        </p:txBody>
      </p:sp>
      <p:sp>
        <p:nvSpPr>
          <p:cNvPr id="3" name="Content Placeholder 4">
            <a:extLst>
              <a:ext uri="{FF2B5EF4-FFF2-40B4-BE49-F238E27FC236}">
                <a16:creationId xmlns:a16="http://schemas.microsoft.com/office/drawing/2014/main" id="{AD28864F-83B5-4F94-B227-92B6994D5E4F}"/>
              </a:ext>
            </a:extLst>
          </p:cNvPr>
          <p:cNvSpPr>
            <a:spLocks noGrp="1"/>
          </p:cNvSpPr>
          <p:nvPr>
            <p:ph sz="quarter" idx="11"/>
          </p:nvPr>
        </p:nvSpPr>
        <p:spPr>
          <a:xfrm>
            <a:off x="567839" y="2036233"/>
            <a:ext cx="10176933" cy="3937000"/>
          </a:xfrm>
          <a:prstGeom prst="rect">
            <a:avLst/>
          </a:prstGeom>
        </p:spPr>
        <p:txBody>
          <a:bodyPr>
            <a:normAutofit/>
          </a:bodyPr>
          <a:lstStyle>
            <a:lvl1pPr marL="457178" indent="-457178">
              <a:buClr>
                <a:schemeClr val="accent1"/>
              </a:buClr>
              <a:buFont typeface="Wingdings" panose="05000000000000000000" pitchFamily="2" charset="2"/>
              <a:buChar char="§"/>
              <a:defRPr sz="2400">
                <a:solidFill>
                  <a:schemeClr val="accent3"/>
                </a:solidFill>
                <a:latin typeface="Trebuchet MS" panose="020B0603020202020204" pitchFamily="34" charset="0"/>
              </a:defRPr>
            </a:lvl1pPr>
            <a:lvl2pPr marL="990550" indent="-380981">
              <a:buClr>
                <a:schemeClr val="bg1">
                  <a:lumMod val="50000"/>
                </a:schemeClr>
              </a:buClr>
              <a:buFont typeface="Wingdings" panose="05000000000000000000" pitchFamily="2" charset="2"/>
              <a:buChar char="§"/>
              <a:defRPr sz="2133">
                <a:solidFill>
                  <a:schemeClr val="accent3"/>
                </a:solidFill>
                <a:latin typeface="Trebuchet MS" panose="020B0603020202020204" pitchFamily="34" charset="0"/>
              </a:defRPr>
            </a:lvl2pPr>
            <a:lvl3pPr marL="1523925" indent="-304784">
              <a:buFont typeface="Wingdings" panose="05000000000000000000" pitchFamily="2" charset="2"/>
              <a:buChar char="§"/>
              <a:defRPr sz="1867">
                <a:solidFill>
                  <a:schemeClr val="accent3"/>
                </a:solidFill>
                <a:latin typeface="Trebuchet MS" panose="020B0603020202020204" pitchFamily="34" charset="0"/>
              </a:defRPr>
            </a:lvl3pPr>
            <a:lvl4pPr marL="2133493" indent="-304784">
              <a:buFont typeface="Wingdings" panose="05000000000000000000" pitchFamily="2" charset="2"/>
              <a:buChar char="§"/>
              <a:defRPr sz="1600">
                <a:solidFill>
                  <a:schemeClr val="accent3"/>
                </a:solidFill>
                <a:latin typeface="Trebuchet MS" panose="020B0603020202020204" pitchFamily="34" charset="0"/>
              </a:defRPr>
            </a:lvl4pPr>
            <a:lvl5pPr marL="2743062" indent="-304784">
              <a:buFont typeface="Wingdings" panose="05000000000000000000" pitchFamily="2" charset="2"/>
              <a:buChar char="§"/>
              <a:defRPr sz="1600">
                <a:solidFill>
                  <a:schemeClr val="accent3"/>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E77B95A4-F6A8-45D6-AB1B-079839E60C87}"/>
              </a:ext>
            </a:extLst>
          </p:cNvPr>
          <p:cNvSpPr>
            <a:spLocks noGrp="1"/>
          </p:cNvSpPr>
          <p:nvPr>
            <p:ph idx="14" hasCustomPrompt="1"/>
          </p:nvPr>
        </p:nvSpPr>
        <p:spPr>
          <a:xfrm>
            <a:off x="567837" y="30483"/>
            <a:ext cx="8902384" cy="581573"/>
          </a:xfrm>
          <a:prstGeom prst="rect">
            <a:avLst/>
          </a:prstGeom>
        </p:spPr>
        <p:txBody>
          <a:bodyPr anchor="b"/>
          <a:lstStyle>
            <a:lvl1pPr marL="0" indent="0">
              <a:lnSpc>
                <a:spcPts val="2260"/>
              </a:lnSpc>
              <a:buNone/>
              <a:defRPr sz="2400" b="1" i="0" kern="1200" cap="all" baseline="0">
                <a:solidFill>
                  <a:schemeClr val="accent2"/>
                </a:solidFill>
                <a:latin typeface="Trebuchet MS" panose="020B0603020202020204" pitchFamily="34" charset="0"/>
              </a:defRPr>
            </a:lvl1pPr>
          </a:lstStyle>
          <a:p>
            <a:pPr lvl="0"/>
            <a:r>
              <a:rPr lang="nl-NL" err="1"/>
              <a:t>Please</a:t>
            </a:r>
            <a:r>
              <a:rPr lang="nl-NL"/>
              <a:t> </a:t>
            </a:r>
            <a:r>
              <a:rPr lang="nl-NL" err="1"/>
              <a:t>add</a:t>
            </a:r>
            <a:r>
              <a:rPr lang="nl-NL"/>
              <a:t> </a:t>
            </a:r>
            <a:r>
              <a:rPr lang="nl-NL" err="1"/>
              <a:t>text</a:t>
            </a:r>
            <a:r>
              <a:rPr lang="nl-NL"/>
              <a:t> </a:t>
            </a:r>
            <a:r>
              <a:rPr lang="nl-NL" err="1"/>
              <a:t>here</a:t>
            </a:r>
            <a:endParaRPr lang="en-US"/>
          </a:p>
        </p:txBody>
      </p:sp>
    </p:spTree>
    <p:extLst>
      <p:ext uri="{BB962C8B-B14F-4D97-AF65-F5344CB8AC3E}">
        <p14:creationId xmlns:p14="http://schemas.microsoft.com/office/powerpoint/2010/main" val="3069777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5E6A-CCFB-4ACF-AA62-04B7270F03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507C8A-DB03-4958-931A-84FBC4C5E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51B55-00ED-48B2-8FB7-F96ACC075E19}"/>
              </a:ext>
            </a:extLst>
          </p:cNvPr>
          <p:cNvSpPr>
            <a:spLocks noGrp="1"/>
          </p:cNvSpPr>
          <p:nvPr>
            <p:ph type="dt" sz="half" idx="10"/>
          </p:nvPr>
        </p:nvSpPr>
        <p:spPr/>
        <p:txBody>
          <a:bodyPr/>
          <a:lstStyle/>
          <a:p>
            <a:fld id="{C08A8BB8-5EE0-4FD3-8231-FD430CF608E6}" type="datetimeFigureOut">
              <a:rPr lang="en-GB" smtClean="0"/>
              <a:t>18/05/2026</a:t>
            </a:fld>
            <a:endParaRPr lang="en-GB"/>
          </a:p>
        </p:txBody>
      </p:sp>
      <p:sp>
        <p:nvSpPr>
          <p:cNvPr id="5" name="Footer Placeholder 4">
            <a:extLst>
              <a:ext uri="{FF2B5EF4-FFF2-40B4-BE49-F238E27FC236}">
                <a16:creationId xmlns:a16="http://schemas.microsoft.com/office/drawing/2014/main" id="{ADC661D5-07CD-410E-8ABF-01B3DF0AF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68A31-C14D-4CFA-9353-BB9BDD102635}"/>
              </a:ext>
            </a:extLst>
          </p:cNvPr>
          <p:cNvSpPr>
            <a:spLocks noGrp="1"/>
          </p:cNvSpPr>
          <p:nvPr>
            <p:ph type="sldNum" sz="quarter" idx="12"/>
          </p:nvPr>
        </p:nvSpPr>
        <p:spPr/>
        <p:txBody>
          <a:bodyPr/>
          <a:lstStyle/>
          <a:p>
            <a:fld id="{926343C0-D1BA-46F2-9E75-B8AA7A3E786F}" type="slidenum">
              <a:rPr lang="en-GB" smtClean="0"/>
              <a:t>‹#›</a:t>
            </a:fld>
            <a:endParaRPr lang="en-GB"/>
          </a:p>
        </p:txBody>
      </p:sp>
    </p:spTree>
    <p:extLst>
      <p:ext uri="{BB962C8B-B14F-4D97-AF65-F5344CB8AC3E}">
        <p14:creationId xmlns:p14="http://schemas.microsoft.com/office/powerpoint/2010/main" val="3571281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08A7-FC6E-48F6-8D19-AE3B0B02E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921D50-0206-42A0-8CF3-CB42F1499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A7D70C-DCA6-47DA-8E95-63D0C463DA2F}"/>
              </a:ext>
            </a:extLst>
          </p:cNvPr>
          <p:cNvSpPr>
            <a:spLocks noGrp="1"/>
          </p:cNvSpPr>
          <p:nvPr>
            <p:ph type="dt" sz="half" idx="10"/>
          </p:nvPr>
        </p:nvSpPr>
        <p:spPr/>
        <p:txBody>
          <a:bodyPr/>
          <a:lstStyle>
            <a:lvl1pPr algn="ctr">
              <a:defRPr/>
            </a:lvl1pPr>
          </a:lstStyle>
          <a:p>
            <a:fld id="{C08A8BB8-5EE0-4FD3-8231-FD430CF608E6}" type="datetimeFigureOut">
              <a:rPr lang="en-GB" smtClean="0"/>
              <a:pPr/>
              <a:t>18/05/2026</a:t>
            </a:fld>
            <a:endParaRPr lang="en-GB"/>
          </a:p>
        </p:txBody>
      </p:sp>
      <p:sp>
        <p:nvSpPr>
          <p:cNvPr id="5" name="Footer Placeholder 4">
            <a:extLst>
              <a:ext uri="{FF2B5EF4-FFF2-40B4-BE49-F238E27FC236}">
                <a16:creationId xmlns:a16="http://schemas.microsoft.com/office/drawing/2014/main" id="{B815716D-BE9B-461A-9118-C5804A61B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E24902-5AED-411B-8014-D84515B635E8}"/>
              </a:ext>
            </a:extLst>
          </p:cNvPr>
          <p:cNvSpPr>
            <a:spLocks noGrp="1"/>
          </p:cNvSpPr>
          <p:nvPr>
            <p:ph type="sldNum" sz="quarter" idx="12"/>
          </p:nvPr>
        </p:nvSpPr>
        <p:spPr/>
        <p:txBody>
          <a:bodyPr/>
          <a:lstStyle/>
          <a:p>
            <a:fld id="{926343C0-D1BA-46F2-9E75-B8AA7A3E786F}" type="slidenum">
              <a:rPr lang="en-GB" smtClean="0"/>
              <a:t>‹#›</a:t>
            </a:fld>
            <a:endParaRPr lang="en-GB"/>
          </a:p>
        </p:txBody>
      </p:sp>
    </p:spTree>
    <p:extLst>
      <p:ext uri="{BB962C8B-B14F-4D97-AF65-F5344CB8AC3E}">
        <p14:creationId xmlns:p14="http://schemas.microsoft.com/office/powerpoint/2010/main" val="2712664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 White Slide with header only">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15D25FD-8A43-49F5-A99F-353BDD3645DB}"/>
              </a:ext>
            </a:extLst>
          </p:cNvPr>
          <p:cNvSpPr>
            <a:spLocks noGrp="1"/>
          </p:cNvSpPr>
          <p:nvPr>
            <p:ph idx="14" hasCustomPrompt="1"/>
          </p:nvPr>
        </p:nvSpPr>
        <p:spPr>
          <a:xfrm>
            <a:off x="567837" y="30482"/>
            <a:ext cx="8902384" cy="581573"/>
          </a:xfrm>
          <a:prstGeom prst="rect">
            <a:avLst/>
          </a:prstGeom>
        </p:spPr>
        <p:txBody>
          <a:bodyPr anchor="b"/>
          <a:lstStyle>
            <a:lvl1pPr marL="0" indent="0">
              <a:lnSpc>
                <a:spcPts val="2260"/>
              </a:lnSpc>
              <a:buNone/>
              <a:defRPr sz="2400" b="1" i="0" kern="1200" cap="all" baseline="0">
                <a:solidFill>
                  <a:schemeClr val="accent2"/>
                </a:solidFill>
                <a:latin typeface="Trebuchet MS" panose="020B0603020202020204" pitchFamily="34" charset="0"/>
              </a:defRPr>
            </a:lvl1pPr>
          </a:lstStyle>
          <a:p>
            <a:pPr lvl="0"/>
            <a:r>
              <a:rPr lang="en-GB" noProof="0"/>
              <a:t>Please add text here</a:t>
            </a:r>
          </a:p>
        </p:txBody>
      </p:sp>
    </p:spTree>
    <p:extLst>
      <p:ext uri="{BB962C8B-B14F-4D97-AF65-F5344CB8AC3E}">
        <p14:creationId xmlns:p14="http://schemas.microsoft.com/office/powerpoint/2010/main" val="1798926691"/>
      </p:ext>
    </p:extLst>
  </p:cSld>
  <p:clrMapOvr>
    <a:masterClrMapping/>
  </p:clrMapOvr>
  <mc:AlternateContent xmlns:mc="http://schemas.openxmlformats.org/markup-compatibility/2006" xmlns:p14="http://schemas.microsoft.com/office/powerpoint/2010/main">
    <mc:Choice Requires="p14">
      <p:transition p14:dur="10">
        <p14:conveyor dir="l"/>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ining Break Slide Left Animation">
    <p:spTree>
      <p:nvGrpSpPr>
        <p:cNvPr id="1" name=""/>
        <p:cNvGrpSpPr/>
        <p:nvPr/>
      </p:nvGrpSpPr>
      <p:grpSpPr>
        <a:xfrm>
          <a:off x="0" y="0"/>
          <a:ext cx="0" cy="0"/>
          <a:chOff x="0" y="0"/>
          <a:chExt cx="0" cy="0"/>
        </a:xfrm>
      </p:grpSpPr>
      <p:sp>
        <p:nvSpPr>
          <p:cNvPr id="20" name="Tijdelijke aanduiding voor dianummer 19">
            <a:extLst>
              <a:ext uri="{FF2B5EF4-FFF2-40B4-BE49-F238E27FC236}">
                <a16:creationId xmlns:a16="http://schemas.microsoft.com/office/drawing/2014/main" id="{183900DA-2106-4CCC-0167-9D7DB6863D6D}"/>
              </a:ext>
            </a:extLst>
          </p:cNvPr>
          <p:cNvSpPr>
            <a:spLocks noGrp="1"/>
          </p:cNvSpPr>
          <p:nvPr>
            <p:ph type="sldNum" sz="quarter" idx="20"/>
          </p:nvPr>
        </p:nvSpPr>
        <p:spPr>
          <a:xfrm>
            <a:off x="11656787" y="6968180"/>
            <a:ext cx="535213" cy="144759"/>
          </a:xfrm>
        </p:spPr>
        <p:txBody>
          <a:bodyPr/>
          <a:lstStyle>
            <a:lvl1pPr algn="r">
              <a:defRPr>
                <a:solidFill>
                  <a:schemeClr val="tx2">
                    <a:lumMod val="20000"/>
                    <a:lumOff val="80000"/>
                  </a:schemeClr>
                </a:solidFill>
              </a:defRPr>
            </a:lvl1pPr>
          </a:lstStyle>
          <a:p>
            <a:fld id="{9E843DB9-9987-4157-AB9C-CEA8D7D910BB}" type="slidenum">
              <a:rPr lang="en-GB" smtClean="0"/>
              <a:pPr/>
              <a:t>‹#›</a:t>
            </a:fld>
            <a:endParaRPr lang="en-GB"/>
          </a:p>
        </p:txBody>
      </p:sp>
      <p:sp>
        <p:nvSpPr>
          <p:cNvPr id="4" name="Vrije vorm 3">
            <a:extLst>
              <a:ext uri="{FF2B5EF4-FFF2-40B4-BE49-F238E27FC236}">
                <a16:creationId xmlns:a16="http://schemas.microsoft.com/office/drawing/2014/main" id="{99855D39-A9E3-A9C2-E050-D3C7736E8AEE}"/>
              </a:ext>
            </a:extLst>
          </p:cNvPr>
          <p:cNvSpPr/>
          <p:nvPr userDrawn="1"/>
        </p:nvSpPr>
        <p:spPr>
          <a:xfrm>
            <a:off x="10282127" y="6489699"/>
            <a:ext cx="1909873" cy="371757"/>
          </a:xfrm>
          <a:custGeom>
            <a:avLst/>
            <a:gdLst>
              <a:gd name="connsiteX0" fmla="*/ 0 w 1909873"/>
              <a:gd name="connsiteY0" fmla="*/ 0 h 371757"/>
              <a:gd name="connsiteX1" fmla="*/ 1909873 w 1909873"/>
              <a:gd name="connsiteY1" fmla="*/ 0 h 371757"/>
              <a:gd name="connsiteX2" fmla="*/ 1909873 w 1909873"/>
              <a:gd name="connsiteY2" fmla="*/ 371757 h 371757"/>
              <a:gd name="connsiteX3" fmla="*/ 1818436 w 1909873"/>
              <a:gd name="connsiteY3" fmla="*/ 371757 h 371757"/>
              <a:gd name="connsiteX4" fmla="*/ 351912 w 1909873"/>
              <a:gd name="connsiteY4" fmla="*/ 371757 h 371757"/>
              <a:gd name="connsiteX5" fmla="*/ 260475 w 1909873"/>
              <a:gd name="connsiteY5" fmla="*/ 371757 h 37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873" h="371757">
                <a:moveTo>
                  <a:pt x="0" y="0"/>
                </a:moveTo>
                <a:lnTo>
                  <a:pt x="1909873" y="0"/>
                </a:lnTo>
                <a:lnTo>
                  <a:pt x="1909873" y="371757"/>
                </a:lnTo>
                <a:lnTo>
                  <a:pt x="1818436" y="371757"/>
                </a:lnTo>
                <a:lnTo>
                  <a:pt x="351912" y="371757"/>
                </a:lnTo>
                <a:lnTo>
                  <a:pt x="260475" y="371757"/>
                </a:lnTo>
                <a:close/>
              </a:path>
            </a:pathLst>
          </a:custGeom>
          <a:gradFill>
            <a:gsLst>
              <a:gs pos="0">
                <a:schemeClr val="accent3">
                  <a:alpha val="50000"/>
                </a:schemeClr>
              </a:gs>
              <a:gs pos="100000">
                <a:schemeClr val="accent1"/>
              </a:gs>
            </a:gsLst>
            <a:lin ang="270000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l-NL"/>
          </a:p>
        </p:txBody>
      </p:sp>
      <p:sp>
        <p:nvSpPr>
          <p:cNvPr id="7" name="Rectangle 1">
            <a:extLst>
              <a:ext uri="{FF2B5EF4-FFF2-40B4-BE49-F238E27FC236}">
                <a16:creationId xmlns:a16="http://schemas.microsoft.com/office/drawing/2014/main" id="{56FB382C-6D83-20BF-EB25-D99D3DFB7604}"/>
              </a:ext>
            </a:extLst>
          </p:cNvPr>
          <p:cNvSpPr/>
          <p:nvPr userDrawn="1"/>
        </p:nvSpPr>
        <p:spPr>
          <a:xfrm>
            <a:off x="502975" y="-136471"/>
            <a:ext cx="6015811" cy="7159087"/>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2172938 w 5801635"/>
              <a:gd name="connsiteY0" fmla="*/ 136476 h 5754212"/>
              <a:gd name="connsiteX1" fmla="*/ 2730889 w 5801635"/>
              <a:gd name="connsiteY1" fmla="*/ 0 h 5754212"/>
              <a:gd name="connsiteX2" fmla="*/ 5801635 w 5801635"/>
              <a:gd name="connsiteY2" fmla="*/ 5754211 h 5754212"/>
              <a:gd name="connsiteX3" fmla="*/ 0 w 5801635"/>
              <a:gd name="connsiteY3" fmla="*/ 5754212 h 5754212"/>
              <a:gd name="connsiteX4" fmla="*/ 2172938 w 5801635"/>
              <a:gd name="connsiteY4" fmla="*/ 136476 h 5754212"/>
              <a:gd name="connsiteX0" fmla="*/ 0 w 3628697"/>
              <a:gd name="connsiteY0" fmla="*/ 136476 h 5754212"/>
              <a:gd name="connsiteX1" fmla="*/ 557951 w 3628697"/>
              <a:gd name="connsiteY1" fmla="*/ 0 h 5754212"/>
              <a:gd name="connsiteX2" fmla="*/ 3628697 w 3628697"/>
              <a:gd name="connsiteY2" fmla="*/ 5754211 h 5754212"/>
              <a:gd name="connsiteX3" fmla="*/ 3061379 w 3628697"/>
              <a:gd name="connsiteY3" fmla="*/ 5754212 h 5754212"/>
              <a:gd name="connsiteX4" fmla="*/ 0 w 3628697"/>
              <a:gd name="connsiteY4" fmla="*/ 136476 h 5754212"/>
              <a:gd name="connsiteX0" fmla="*/ 0 w 3650106"/>
              <a:gd name="connsiteY0" fmla="*/ 0 h 5761037"/>
              <a:gd name="connsiteX1" fmla="*/ 579360 w 3650106"/>
              <a:gd name="connsiteY1" fmla="*/ 6825 h 5761037"/>
              <a:gd name="connsiteX2" fmla="*/ 3650106 w 3650106"/>
              <a:gd name="connsiteY2" fmla="*/ 5761036 h 5761037"/>
              <a:gd name="connsiteX3" fmla="*/ 3082788 w 3650106"/>
              <a:gd name="connsiteY3" fmla="*/ 5761037 h 5761037"/>
              <a:gd name="connsiteX4" fmla="*/ 0 w 3650106"/>
              <a:gd name="connsiteY4" fmla="*/ 0 h 5761037"/>
              <a:gd name="connsiteX0" fmla="*/ 0 w 3687570"/>
              <a:gd name="connsiteY0" fmla="*/ 0 h 5754213"/>
              <a:gd name="connsiteX1" fmla="*/ 616824 w 3687570"/>
              <a:gd name="connsiteY1" fmla="*/ 1 h 5754213"/>
              <a:gd name="connsiteX2" fmla="*/ 3687570 w 3687570"/>
              <a:gd name="connsiteY2" fmla="*/ 5754212 h 5754213"/>
              <a:gd name="connsiteX3" fmla="*/ 3120252 w 3687570"/>
              <a:gd name="connsiteY3" fmla="*/ 5754213 h 5754213"/>
              <a:gd name="connsiteX4" fmla="*/ 0 w 3687570"/>
              <a:gd name="connsiteY4" fmla="*/ 0 h 5754213"/>
              <a:gd name="connsiteX0" fmla="*/ 0 w 3687570"/>
              <a:gd name="connsiteY0" fmla="*/ 0 h 5754213"/>
              <a:gd name="connsiteX1" fmla="*/ 616824 w 3687570"/>
              <a:gd name="connsiteY1" fmla="*/ 1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687570"/>
              <a:gd name="connsiteY0" fmla="*/ 0 h 5754213"/>
              <a:gd name="connsiteX1" fmla="*/ 600769 w 3687570"/>
              <a:gd name="connsiteY1" fmla="*/ 6825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687570"/>
              <a:gd name="connsiteY0" fmla="*/ 0 h 5754213"/>
              <a:gd name="connsiteX1" fmla="*/ 611473 w 3687570"/>
              <a:gd name="connsiteY1" fmla="*/ 6825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709982"/>
              <a:gd name="connsiteY0" fmla="*/ 0 h 5754213"/>
              <a:gd name="connsiteX1" fmla="*/ 611473 w 3709982"/>
              <a:gd name="connsiteY1" fmla="*/ 6825 h 5754213"/>
              <a:gd name="connsiteX2" fmla="*/ 3709982 w 3709982"/>
              <a:gd name="connsiteY2" fmla="*/ 5754212 h 5754213"/>
              <a:gd name="connsiteX3" fmla="*/ 3072084 w 3709982"/>
              <a:gd name="connsiteY3" fmla="*/ 5754213 h 5754213"/>
              <a:gd name="connsiteX4" fmla="*/ 0 w 3709982"/>
              <a:gd name="connsiteY4" fmla="*/ 0 h 5754213"/>
              <a:gd name="connsiteX0" fmla="*/ 0 w 3709982"/>
              <a:gd name="connsiteY0" fmla="*/ 7463 h 5761676"/>
              <a:gd name="connsiteX1" fmla="*/ 609605 w 3709982"/>
              <a:gd name="connsiteY1" fmla="*/ 0 h 5761676"/>
              <a:gd name="connsiteX2" fmla="*/ 3709982 w 3709982"/>
              <a:gd name="connsiteY2" fmla="*/ 5761675 h 5761676"/>
              <a:gd name="connsiteX3" fmla="*/ 3072084 w 3709982"/>
              <a:gd name="connsiteY3" fmla="*/ 5761676 h 5761676"/>
              <a:gd name="connsiteX4" fmla="*/ 0 w 3709982"/>
              <a:gd name="connsiteY4" fmla="*/ 7463 h 5761676"/>
              <a:gd name="connsiteX0" fmla="*/ 0 w 3709982"/>
              <a:gd name="connsiteY0" fmla="*/ 7463 h 5761676"/>
              <a:gd name="connsiteX1" fmla="*/ 609605 w 3709982"/>
              <a:gd name="connsiteY1" fmla="*/ 0 h 5761676"/>
              <a:gd name="connsiteX2" fmla="*/ 3709982 w 3709982"/>
              <a:gd name="connsiteY2" fmla="*/ 5761675 h 5761676"/>
              <a:gd name="connsiteX3" fmla="*/ 3072084 w 3709982"/>
              <a:gd name="connsiteY3" fmla="*/ 5761676 h 5761676"/>
              <a:gd name="connsiteX4" fmla="*/ 0 w 3709982"/>
              <a:gd name="connsiteY4" fmla="*/ 7463 h 5761676"/>
              <a:gd name="connsiteX0" fmla="*/ 0 w 3713717"/>
              <a:gd name="connsiteY0" fmla="*/ 5082 h 5761676"/>
              <a:gd name="connsiteX1" fmla="*/ 613340 w 3713717"/>
              <a:gd name="connsiteY1" fmla="*/ 0 h 5761676"/>
              <a:gd name="connsiteX2" fmla="*/ 3713717 w 3713717"/>
              <a:gd name="connsiteY2" fmla="*/ 5761675 h 5761676"/>
              <a:gd name="connsiteX3" fmla="*/ 3075819 w 3713717"/>
              <a:gd name="connsiteY3" fmla="*/ 5761676 h 5761676"/>
              <a:gd name="connsiteX4" fmla="*/ 0 w 3713717"/>
              <a:gd name="connsiteY4" fmla="*/ 5082 h 5761676"/>
              <a:gd name="connsiteX0" fmla="*/ 0 w 3702512"/>
              <a:gd name="connsiteY0" fmla="*/ 2701 h 5761676"/>
              <a:gd name="connsiteX1" fmla="*/ 602135 w 3702512"/>
              <a:gd name="connsiteY1" fmla="*/ 0 h 5761676"/>
              <a:gd name="connsiteX2" fmla="*/ 3702512 w 3702512"/>
              <a:gd name="connsiteY2" fmla="*/ 5761675 h 5761676"/>
              <a:gd name="connsiteX3" fmla="*/ 3064614 w 3702512"/>
              <a:gd name="connsiteY3" fmla="*/ 5761676 h 5761676"/>
              <a:gd name="connsiteX4" fmla="*/ 0 w 3702512"/>
              <a:gd name="connsiteY4" fmla="*/ 2701 h 5761676"/>
              <a:gd name="connsiteX0" fmla="*/ 0 w 3803852"/>
              <a:gd name="connsiteY0" fmla="*/ 2701 h 5761676"/>
              <a:gd name="connsiteX1" fmla="*/ 602135 w 3803852"/>
              <a:gd name="connsiteY1" fmla="*/ 0 h 5761676"/>
              <a:gd name="connsiteX2" fmla="*/ 3803852 w 3803852"/>
              <a:gd name="connsiteY2" fmla="*/ 5761675 h 5761676"/>
              <a:gd name="connsiteX3" fmla="*/ 3064614 w 3803852"/>
              <a:gd name="connsiteY3" fmla="*/ 5761676 h 5761676"/>
              <a:gd name="connsiteX4" fmla="*/ 0 w 3803852"/>
              <a:gd name="connsiteY4" fmla="*/ 2701 h 5761676"/>
              <a:gd name="connsiteX0" fmla="*/ 0 w 3803852"/>
              <a:gd name="connsiteY0" fmla="*/ 2701 h 5761676"/>
              <a:gd name="connsiteX1" fmla="*/ 602135 w 3803852"/>
              <a:gd name="connsiteY1" fmla="*/ 0 h 5761676"/>
              <a:gd name="connsiteX2" fmla="*/ 3803852 w 3803852"/>
              <a:gd name="connsiteY2" fmla="*/ 5761675 h 5761676"/>
              <a:gd name="connsiteX3" fmla="*/ 3064614 w 3803852"/>
              <a:gd name="connsiteY3" fmla="*/ 5761676 h 5761676"/>
              <a:gd name="connsiteX4" fmla="*/ 0 w 3803852"/>
              <a:gd name="connsiteY4" fmla="*/ 2701 h 5761676"/>
              <a:gd name="connsiteX0" fmla="*/ 0 w 3803852"/>
              <a:gd name="connsiteY0" fmla="*/ 2701 h 5771615"/>
              <a:gd name="connsiteX1" fmla="*/ 602135 w 3803852"/>
              <a:gd name="connsiteY1" fmla="*/ 0 h 5771615"/>
              <a:gd name="connsiteX2" fmla="*/ 3803852 w 3803852"/>
              <a:gd name="connsiteY2" fmla="*/ 5761675 h 5771615"/>
              <a:gd name="connsiteX3" fmla="*/ 3204932 w 3803852"/>
              <a:gd name="connsiteY3" fmla="*/ 5771615 h 5771615"/>
              <a:gd name="connsiteX4" fmla="*/ 0 w 3803852"/>
              <a:gd name="connsiteY4" fmla="*/ 2701 h 5771615"/>
              <a:gd name="connsiteX0" fmla="*/ 0 w 3803852"/>
              <a:gd name="connsiteY0" fmla="*/ 2701 h 5771615"/>
              <a:gd name="connsiteX1" fmla="*/ 602135 w 3803852"/>
              <a:gd name="connsiteY1" fmla="*/ 0 h 5771615"/>
              <a:gd name="connsiteX2" fmla="*/ 3803852 w 3803852"/>
              <a:gd name="connsiteY2" fmla="*/ 5761675 h 5771615"/>
              <a:gd name="connsiteX3" fmla="*/ 3204932 w 3803852"/>
              <a:gd name="connsiteY3" fmla="*/ 5771615 h 5771615"/>
              <a:gd name="connsiteX4" fmla="*/ 0 w 3803852"/>
              <a:gd name="connsiteY4" fmla="*/ 2701 h 577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852" h="5771615">
                <a:moveTo>
                  <a:pt x="0" y="2701"/>
                </a:moveTo>
                <a:lnTo>
                  <a:pt x="602135" y="0"/>
                </a:lnTo>
                <a:lnTo>
                  <a:pt x="3803852" y="5761675"/>
                </a:lnTo>
                <a:lnTo>
                  <a:pt x="3204932" y="5771615"/>
                </a:lnTo>
                <a:lnTo>
                  <a:pt x="0" y="2701"/>
                </a:lnTo>
                <a:close/>
              </a:path>
            </a:pathLst>
          </a:custGeom>
          <a:gradFill>
            <a:gsLst>
              <a:gs pos="27000">
                <a:srgbClr val="134395"/>
              </a:gs>
              <a:gs pos="88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8" name="Rectangle 1">
            <a:extLst>
              <a:ext uri="{FF2B5EF4-FFF2-40B4-BE49-F238E27FC236}">
                <a16:creationId xmlns:a16="http://schemas.microsoft.com/office/drawing/2014/main" id="{84EA3DA3-1A3A-4A4B-2902-C8330FC49AD1}"/>
              </a:ext>
            </a:extLst>
          </p:cNvPr>
          <p:cNvSpPr/>
          <p:nvPr userDrawn="1"/>
        </p:nvSpPr>
        <p:spPr>
          <a:xfrm>
            <a:off x="-450796" y="-140864"/>
            <a:ext cx="6439443" cy="7173860"/>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4627414"/>
              <a:gd name="connsiteY0" fmla="*/ 0 h 5761357"/>
              <a:gd name="connsiteX1" fmla="*/ 1556668 w 4627414"/>
              <a:gd name="connsiteY1" fmla="*/ 321 h 5761357"/>
              <a:gd name="connsiteX2" fmla="*/ 4627414 w 4627414"/>
              <a:gd name="connsiteY2" fmla="*/ 5754532 h 5761357"/>
              <a:gd name="connsiteX3" fmla="*/ 2909404 w 4627414"/>
              <a:gd name="connsiteY3" fmla="*/ 5761357 h 5761357"/>
              <a:gd name="connsiteX4" fmla="*/ 0 w 4627414"/>
              <a:gd name="connsiteY4" fmla="*/ 0 h 5761357"/>
              <a:gd name="connsiteX0" fmla="*/ 0 w 4627414"/>
              <a:gd name="connsiteY0" fmla="*/ 4441 h 5765798"/>
              <a:gd name="connsiteX1" fmla="*/ 1556668 w 4627414"/>
              <a:gd name="connsiteY1" fmla="*/ 0 h 5765798"/>
              <a:gd name="connsiteX2" fmla="*/ 4627414 w 4627414"/>
              <a:gd name="connsiteY2" fmla="*/ 5758973 h 5765798"/>
              <a:gd name="connsiteX3" fmla="*/ 2909404 w 4627414"/>
              <a:gd name="connsiteY3" fmla="*/ 5765798 h 5765798"/>
              <a:gd name="connsiteX4" fmla="*/ 0 w 4627414"/>
              <a:gd name="connsiteY4" fmla="*/ 4441 h 5765798"/>
              <a:gd name="connsiteX0" fmla="*/ 0 w 4627414"/>
              <a:gd name="connsiteY0" fmla="*/ 2060 h 5763417"/>
              <a:gd name="connsiteX1" fmla="*/ 1558536 w 4627414"/>
              <a:gd name="connsiteY1" fmla="*/ 0 h 5763417"/>
              <a:gd name="connsiteX2" fmla="*/ 4627414 w 4627414"/>
              <a:gd name="connsiteY2" fmla="*/ 5756592 h 5763417"/>
              <a:gd name="connsiteX3" fmla="*/ 2909404 w 4627414"/>
              <a:gd name="connsiteY3" fmla="*/ 5763417 h 5763417"/>
              <a:gd name="connsiteX4" fmla="*/ 0 w 4627414"/>
              <a:gd name="connsiteY4" fmla="*/ 2060 h 5763417"/>
              <a:gd name="connsiteX0" fmla="*/ 0 w 4627414"/>
              <a:gd name="connsiteY0" fmla="*/ 0 h 5766120"/>
              <a:gd name="connsiteX1" fmla="*/ 1558536 w 4627414"/>
              <a:gd name="connsiteY1" fmla="*/ 2703 h 5766120"/>
              <a:gd name="connsiteX2" fmla="*/ 4627414 w 4627414"/>
              <a:gd name="connsiteY2" fmla="*/ 5759295 h 5766120"/>
              <a:gd name="connsiteX3" fmla="*/ 2909404 w 4627414"/>
              <a:gd name="connsiteY3" fmla="*/ 5766120 h 5766120"/>
              <a:gd name="connsiteX4" fmla="*/ 0 w 4627414"/>
              <a:gd name="connsiteY4" fmla="*/ 0 h 5766120"/>
              <a:gd name="connsiteX0" fmla="*/ 0 w 4627414"/>
              <a:gd name="connsiteY0" fmla="*/ 0 h 5766120"/>
              <a:gd name="connsiteX1" fmla="*/ 1558536 w 4627414"/>
              <a:gd name="connsiteY1" fmla="*/ 2703 h 5766120"/>
              <a:gd name="connsiteX2" fmla="*/ 4627414 w 4627414"/>
              <a:gd name="connsiteY2" fmla="*/ 5759295 h 5766120"/>
              <a:gd name="connsiteX3" fmla="*/ 3203768 w 4627414"/>
              <a:gd name="connsiteY3" fmla="*/ 5766120 h 5766120"/>
              <a:gd name="connsiteX4" fmla="*/ 0 w 4627414"/>
              <a:gd name="connsiteY4" fmla="*/ 0 h 5766120"/>
              <a:gd name="connsiteX0" fmla="*/ 0 w 4482909"/>
              <a:gd name="connsiteY0" fmla="*/ 4121 h 5763417"/>
              <a:gd name="connsiteX1" fmla="*/ 1414031 w 4482909"/>
              <a:gd name="connsiteY1" fmla="*/ 0 h 5763417"/>
              <a:gd name="connsiteX2" fmla="*/ 4482909 w 4482909"/>
              <a:gd name="connsiteY2" fmla="*/ 5756592 h 5763417"/>
              <a:gd name="connsiteX3" fmla="*/ 3059263 w 4482909"/>
              <a:gd name="connsiteY3" fmla="*/ 5763417 h 5763417"/>
              <a:gd name="connsiteX4" fmla="*/ 0 w 4482909"/>
              <a:gd name="connsiteY4" fmla="*/ 4121 h 5763417"/>
              <a:gd name="connsiteX0" fmla="*/ 0 w 4488512"/>
              <a:gd name="connsiteY0" fmla="*/ 4121 h 5763417"/>
              <a:gd name="connsiteX1" fmla="*/ 1414031 w 4488512"/>
              <a:gd name="connsiteY1" fmla="*/ 0 h 5763417"/>
              <a:gd name="connsiteX2" fmla="*/ 4488512 w 4488512"/>
              <a:gd name="connsiteY2" fmla="*/ 5761355 h 5763417"/>
              <a:gd name="connsiteX3" fmla="*/ 3059263 w 4488512"/>
              <a:gd name="connsiteY3" fmla="*/ 5763417 h 5763417"/>
              <a:gd name="connsiteX4" fmla="*/ 0 w 4488512"/>
              <a:gd name="connsiteY4" fmla="*/ 4121 h 5763417"/>
              <a:gd name="connsiteX0" fmla="*/ 0 w 4488512"/>
              <a:gd name="connsiteY0" fmla="*/ 4121 h 5761355"/>
              <a:gd name="connsiteX1" fmla="*/ 1414031 w 4488512"/>
              <a:gd name="connsiteY1" fmla="*/ 0 h 5761355"/>
              <a:gd name="connsiteX2" fmla="*/ 4488512 w 4488512"/>
              <a:gd name="connsiteY2" fmla="*/ 5761355 h 5761355"/>
              <a:gd name="connsiteX3" fmla="*/ 3617690 w 4488512"/>
              <a:gd name="connsiteY3" fmla="*/ 5761036 h 5761355"/>
              <a:gd name="connsiteX4" fmla="*/ 0 w 4488512"/>
              <a:gd name="connsiteY4" fmla="*/ 4121 h 5761355"/>
              <a:gd name="connsiteX0" fmla="*/ 0 w 3621924"/>
              <a:gd name="connsiteY0" fmla="*/ 6502 h 5761355"/>
              <a:gd name="connsiteX1" fmla="*/ 547443 w 3621924"/>
              <a:gd name="connsiteY1" fmla="*/ 0 h 5761355"/>
              <a:gd name="connsiteX2" fmla="*/ 3621924 w 3621924"/>
              <a:gd name="connsiteY2" fmla="*/ 5761355 h 5761355"/>
              <a:gd name="connsiteX3" fmla="*/ 2751102 w 3621924"/>
              <a:gd name="connsiteY3" fmla="*/ 5761036 h 5761355"/>
              <a:gd name="connsiteX4" fmla="*/ 0 w 3621924"/>
              <a:gd name="connsiteY4" fmla="*/ 6502 h 5761355"/>
              <a:gd name="connsiteX0" fmla="*/ 0 w 3883395"/>
              <a:gd name="connsiteY0" fmla="*/ 0 h 5761997"/>
              <a:gd name="connsiteX1" fmla="*/ 808914 w 3883395"/>
              <a:gd name="connsiteY1" fmla="*/ 642 h 5761997"/>
              <a:gd name="connsiteX2" fmla="*/ 3883395 w 3883395"/>
              <a:gd name="connsiteY2" fmla="*/ 5761997 h 5761997"/>
              <a:gd name="connsiteX3" fmla="*/ 3012573 w 3883395"/>
              <a:gd name="connsiteY3" fmla="*/ 5761678 h 5761997"/>
              <a:gd name="connsiteX4" fmla="*/ 0 w 3883395"/>
              <a:gd name="connsiteY4" fmla="*/ 0 h 5761997"/>
              <a:gd name="connsiteX0" fmla="*/ 0 w 3883395"/>
              <a:gd name="connsiteY0" fmla="*/ 0 h 5764060"/>
              <a:gd name="connsiteX1" fmla="*/ 808914 w 3883395"/>
              <a:gd name="connsiteY1" fmla="*/ 642 h 5764060"/>
              <a:gd name="connsiteX2" fmla="*/ 3883395 w 3883395"/>
              <a:gd name="connsiteY2" fmla="*/ 5761997 h 5764060"/>
              <a:gd name="connsiteX3" fmla="*/ 3188132 w 3883395"/>
              <a:gd name="connsiteY3" fmla="*/ 5764060 h 5764060"/>
              <a:gd name="connsiteX4" fmla="*/ 0 w 3883395"/>
              <a:gd name="connsiteY4" fmla="*/ 0 h 5764060"/>
              <a:gd name="connsiteX0" fmla="*/ 0 w 3883395"/>
              <a:gd name="connsiteY0" fmla="*/ 0 h 5761997"/>
              <a:gd name="connsiteX1" fmla="*/ 808914 w 3883395"/>
              <a:gd name="connsiteY1" fmla="*/ 642 h 5761997"/>
              <a:gd name="connsiteX2" fmla="*/ 3883395 w 3883395"/>
              <a:gd name="connsiteY2" fmla="*/ 5761997 h 5761997"/>
              <a:gd name="connsiteX3" fmla="*/ 3176926 w 3883395"/>
              <a:gd name="connsiteY3" fmla="*/ 5761679 h 5761997"/>
              <a:gd name="connsiteX4" fmla="*/ 0 w 3883395"/>
              <a:gd name="connsiteY4" fmla="*/ 0 h 5761997"/>
              <a:gd name="connsiteX0" fmla="*/ 0 w 3776939"/>
              <a:gd name="connsiteY0" fmla="*/ 0 h 5761997"/>
              <a:gd name="connsiteX1" fmla="*/ 702458 w 3776939"/>
              <a:gd name="connsiteY1" fmla="*/ 642 h 5761997"/>
              <a:gd name="connsiteX2" fmla="*/ 3776939 w 3776939"/>
              <a:gd name="connsiteY2" fmla="*/ 5761997 h 5761997"/>
              <a:gd name="connsiteX3" fmla="*/ 3070470 w 3776939"/>
              <a:gd name="connsiteY3" fmla="*/ 5761679 h 5761997"/>
              <a:gd name="connsiteX4" fmla="*/ 0 w 3776939"/>
              <a:gd name="connsiteY4" fmla="*/ 0 h 5761997"/>
              <a:gd name="connsiteX0" fmla="*/ 0 w 3776939"/>
              <a:gd name="connsiteY0" fmla="*/ 0 h 5761997"/>
              <a:gd name="connsiteX1" fmla="*/ 838797 w 3776939"/>
              <a:gd name="connsiteY1" fmla="*/ 3023 h 5761997"/>
              <a:gd name="connsiteX2" fmla="*/ 3776939 w 3776939"/>
              <a:gd name="connsiteY2" fmla="*/ 5761997 h 5761997"/>
              <a:gd name="connsiteX3" fmla="*/ 3070470 w 3776939"/>
              <a:gd name="connsiteY3" fmla="*/ 5761679 h 5761997"/>
              <a:gd name="connsiteX4" fmla="*/ 0 w 3776939"/>
              <a:gd name="connsiteY4" fmla="*/ 0 h 5761997"/>
              <a:gd name="connsiteX0" fmla="*/ 0 w 3898337"/>
              <a:gd name="connsiteY0" fmla="*/ 0 h 5761679"/>
              <a:gd name="connsiteX1" fmla="*/ 838797 w 3898337"/>
              <a:gd name="connsiteY1" fmla="*/ 3023 h 5761679"/>
              <a:gd name="connsiteX2" fmla="*/ 3898337 w 3898337"/>
              <a:gd name="connsiteY2" fmla="*/ 5759616 h 5761679"/>
              <a:gd name="connsiteX3" fmla="*/ 3070470 w 3898337"/>
              <a:gd name="connsiteY3" fmla="*/ 5761679 h 5761679"/>
              <a:gd name="connsiteX4" fmla="*/ 0 w 3898337"/>
              <a:gd name="connsiteY4" fmla="*/ 0 h 5761679"/>
              <a:gd name="connsiteX0" fmla="*/ 0 w 3898337"/>
              <a:gd name="connsiteY0" fmla="*/ 0 h 5759616"/>
              <a:gd name="connsiteX1" fmla="*/ 838797 w 3898337"/>
              <a:gd name="connsiteY1" fmla="*/ 3023 h 5759616"/>
              <a:gd name="connsiteX2" fmla="*/ 3898337 w 3898337"/>
              <a:gd name="connsiteY2" fmla="*/ 5759616 h 5759616"/>
              <a:gd name="connsiteX3" fmla="*/ 2885573 w 3898337"/>
              <a:gd name="connsiteY3" fmla="*/ 5759298 h 5759616"/>
              <a:gd name="connsiteX4" fmla="*/ 0 w 3898337"/>
              <a:gd name="connsiteY4" fmla="*/ 0 h 5759616"/>
              <a:gd name="connsiteX0" fmla="*/ 0 w 4072029"/>
              <a:gd name="connsiteY0" fmla="*/ 0 h 5759616"/>
              <a:gd name="connsiteX1" fmla="*/ 1012489 w 4072029"/>
              <a:gd name="connsiteY1" fmla="*/ 3023 h 5759616"/>
              <a:gd name="connsiteX2" fmla="*/ 4072029 w 4072029"/>
              <a:gd name="connsiteY2" fmla="*/ 5759616 h 5759616"/>
              <a:gd name="connsiteX3" fmla="*/ 3059265 w 4072029"/>
              <a:gd name="connsiteY3" fmla="*/ 5759298 h 5759616"/>
              <a:gd name="connsiteX4" fmla="*/ 0 w 4072029"/>
              <a:gd name="connsiteY4" fmla="*/ 0 h 5759616"/>
              <a:gd name="connsiteX0" fmla="*/ 20 w 4072049"/>
              <a:gd name="connsiteY0" fmla="*/ 0 h 5759616"/>
              <a:gd name="connsiteX1" fmla="*/ 1012509 w 4072049"/>
              <a:gd name="connsiteY1" fmla="*/ 3023 h 5759616"/>
              <a:gd name="connsiteX2" fmla="*/ 4072049 w 4072049"/>
              <a:gd name="connsiteY2" fmla="*/ 5759616 h 5759616"/>
              <a:gd name="connsiteX3" fmla="*/ 3059285 w 4072049"/>
              <a:gd name="connsiteY3" fmla="*/ 5759298 h 5759616"/>
              <a:gd name="connsiteX4" fmla="*/ 20 w 4072049"/>
              <a:gd name="connsiteY4" fmla="*/ 0 h 5759616"/>
              <a:gd name="connsiteX0" fmla="*/ 20 w 4073916"/>
              <a:gd name="connsiteY0" fmla="*/ 0 h 5759616"/>
              <a:gd name="connsiteX1" fmla="*/ 1014376 w 4073916"/>
              <a:gd name="connsiteY1" fmla="*/ 3023 h 5759616"/>
              <a:gd name="connsiteX2" fmla="*/ 4073916 w 4073916"/>
              <a:gd name="connsiteY2" fmla="*/ 5759616 h 5759616"/>
              <a:gd name="connsiteX3" fmla="*/ 3061152 w 4073916"/>
              <a:gd name="connsiteY3" fmla="*/ 5759298 h 5759616"/>
              <a:gd name="connsiteX4" fmla="*/ 20 w 4073916"/>
              <a:gd name="connsiteY4" fmla="*/ 0 h 5759616"/>
              <a:gd name="connsiteX0" fmla="*/ 14 w 4073910"/>
              <a:gd name="connsiteY0" fmla="*/ 0 h 5759616"/>
              <a:gd name="connsiteX1" fmla="*/ 1014370 w 4073910"/>
              <a:gd name="connsiteY1" fmla="*/ 3023 h 5759616"/>
              <a:gd name="connsiteX2" fmla="*/ 4073910 w 4073910"/>
              <a:gd name="connsiteY2" fmla="*/ 5759616 h 5759616"/>
              <a:gd name="connsiteX3" fmla="*/ 3061146 w 4073910"/>
              <a:gd name="connsiteY3" fmla="*/ 5759298 h 5759616"/>
              <a:gd name="connsiteX4" fmla="*/ 14 w 4073910"/>
              <a:gd name="connsiteY4" fmla="*/ 0 h 5759616"/>
              <a:gd name="connsiteX0" fmla="*/ 14 w 4073910"/>
              <a:gd name="connsiteY0" fmla="*/ 1740 h 5761356"/>
              <a:gd name="connsiteX1" fmla="*/ 1016238 w 4073910"/>
              <a:gd name="connsiteY1" fmla="*/ 0 h 5761356"/>
              <a:gd name="connsiteX2" fmla="*/ 4073910 w 4073910"/>
              <a:gd name="connsiteY2" fmla="*/ 5761356 h 5761356"/>
              <a:gd name="connsiteX3" fmla="*/ 3061146 w 4073910"/>
              <a:gd name="connsiteY3" fmla="*/ 5761038 h 5761356"/>
              <a:gd name="connsiteX4" fmla="*/ 14 w 4073910"/>
              <a:gd name="connsiteY4" fmla="*/ 1740 h 5761356"/>
              <a:gd name="connsiteX0" fmla="*/ 14 w 4072042"/>
              <a:gd name="connsiteY0" fmla="*/ 0 h 5764378"/>
              <a:gd name="connsiteX1" fmla="*/ 1014370 w 4072042"/>
              <a:gd name="connsiteY1" fmla="*/ 3022 h 5764378"/>
              <a:gd name="connsiteX2" fmla="*/ 4072042 w 4072042"/>
              <a:gd name="connsiteY2" fmla="*/ 5764378 h 5764378"/>
              <a:gd name="connsiteX3" fmla="*/ 3059278 w 4072042"/>
              <a:gd name="connsiteY3" fmla="*/ 5764060 h 5764378"/>
              <a:gd name="connsiteX4" fmla="*/ 14 w 4072042"/>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059279 w 4072043"/>
              <a:gd name="connsiteY3" fmla="*/ 5764060 h 5764378"/>
              <a:gd name="connsiteX4" fmla="*/ 15 w 4072043"/>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059279 w 4072043"/>
              <a:gd name="connsiteY3" fmla="*/ 5764060 h 5764378"/>
              <a:gd name="connsiteX4" fmla="*/ 15 w 4072043"/>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308732 w 4072043"/>
              <a:gd name="connsiteY3" fmla="*/ 5764060 h 5764378"/>
              <a:gd name="connsiteX4" fmla="*/ 15 w 4072043"/>
              <a:gd name="connsiteY4" fmla="*/ 0 h 5764378"/>
              <a:gd name="connsiteX0" fmla="*/ 15 w 4072043"/>
              <a:gd name="connsiteY0" fmla="*/ 0 h 5783938"/>
              <a:gd name="connsiteX1" fmla="*/ 881849 w 4072043"/>
              <a:gd name="connsiteY1" fmla="*/ 3022 h 5783938"/>
              <a:gd name="connsiteX2" fmla="*/ 4072043 w 4072043"/>
              <a:gd name="connsiteY2" fmla="*/ 5764378 h 5783938"/>
              <a:gd name="connsiteX3" fmla="*/ 3184006 w 4072043"/>
              <a:gd name="connsiteY3" fmla="*/ 5783938 h 5783938"/>
              <a:gd name="connsiteX4" fmla="*/ 15 w 4072043"/>
              <a:gd name="connsiteY4" fmla="*/ 0 h 5783938"/>
              <a:gd name="connsiteX0" fmla="*/ 16 w 4064249"/>
              <a:gd name="connsiteY0" fmla="*/ 6917 h 5780916"/>
              <a:gd name="connsiteX1" fmla="*/ 874055 w 4064249"/>
              <a:gd name="connsiteY1" fmla="*/ 0 h 5780916"/>
              <a:gd name="connsiteX2" fmla="*/ 4064249 w 4064249"/>
              <a:gd name="connsiteY2" fmla="*/ 5761356 h 5780916"/>
              <a:gd name="connsiteX3" fmla="*/ 3176212 w 4064249"/>
              <a:gd name="connsiteY3" fmla="*/ 5780916 h 5780916"/>
              <a:gd name="connsiteX4" fmla="*/ 16 w 4064249"/>
              <a:gd name="connsiteY4" fmla="*/ 6917 h 5780916"/>
              <a:gd name="connsiteX0" fmla="*/ 15 w 4071719"/>
              <a:gd name="connsiteY0" fmla="*/ 0 h 5783524"/>
              <a:gd name="connsiteX1" fmla="*/ 881525 w 4071719"/>
              <a:gd name="connsiteY1" fmla="*/ 2608 h 5783524"/>
              <a:gd name="connsiteX2" fmla="*/ 4071719 w 4071719"/>
              <a:gd name="connsiteY2" fmla="*/ 5763964 h 5783524"/>
              <a:gd name="connsiteX3" fmla="*/ 3183682 w 4071719"/>
              <a:gd name="connsiteY3" fmla="*/ 5783524 h 5783524"/>
              <a:gd name="connsiteX4" fmla="*/ 15 w 4071719"/>
              <a:gd name="connsiteY4" fmla="*/ 0 h 5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719" h="5783524">
                <a:moveTo>
                  <a:pt x="15" y="0"/>
                </a:moveTo>
                <a:cubicBezTo>
                  <a:pt x="-4269" y="8152"/>
                  <a:pt x="878338" y="6363"/>
                  <a:pt x="881525" y="2608"/>
                </a:cubicBezTo>
                <a:lnTo>
                  <a:pt x="4071719" y="5763964"/>
                </a:lnTo>
                <a:lnTo>
                  <a:pt x="3183682" y="5783524"/>
                </a:lnTo>
                <a:lnTo>
                  <a:pt x="15" y="0"/>
                </a:lnTo>
                <a:close/>
              </a:path>
            </a:pathLst>
          </a:custGeom>
          <a:gradFill>
            <a:gsLst>
              <a:gs pos="19000">
                <a:srgbClr val="113C81"/>
              </a:gs>
              <a:gs pos="35000">
                <a:srgbClr val="134395"/>
              </a:gs>
              <a:gs pos="82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2" name="Rectangle 1">
            <a:extLst>
              <a:ext uri="{FF2B5EF4-FFF2-40B4-BE49-F238E27FC236}">
                <a16:creationId xmlns:a16="http://schemas.microsoft.com/office/drawing/2014/main" id="{65652A21-D5A6-2294-7001-EB3BF8169415}"/>
              </a:ext>
            </a:extLst>
          </p:cNvPr>
          <p:cNvSpPr/>
          <p:nvPr userDrawn="1"/>
        </p:nvSpPr>
        <p:spPr>
          <a:xfrm>
            <a:off x="-2487662" y="-134445"/>
            <a:ext cx="7798547" cy="7148404"/>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1974912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1409 w 3692922"/>
              <a:gd name="connsiteY3" fmla="*/ 5761036 h 5761036"/>
              <a:gd name="connsiteX4" fmla="*/ 0 w 3692922"/>
              <a:gd name="connsiteY4" fmla="*/ 6823 h 5761036"/>
              <a:gd name="connsiteX0" fmla="*/ 426912 w 3671599"/>
              <a:gd name="connsiteY0" fmla="*/ 0 h 5763738"/>
              <a:gd name="connsiteX1" fmla="*/ 600853 w 3671599"/>
              <a:gd name="connsiteY1" fmla="*/ 2702 h 5763738"/>
              <a:gd name="connsiteX2" fmla="*/ 3671599 w 3671599"/>
              <a:gd name="connsiteY2" fmla="*/ 5756913 h 5763738"/>
              <a:gd name="connsiteX3" fmla="*/ 86 w 3671599"/>
              <a:gd name="connsiteY3" fmla="*/ 5763738 h 5763738"/>
              <a:gd name="connsiteX4" fmla="*/ 426912 w 3671599"/>
              <a:gd name="connsiteY4" fmla="*/ 0 h 5763738"/>
              <a:gd name="connsiteX0" fmla="*/ 0 w 3244687"/>
              <a:gd name="connsiteY0" fmla="*/ 0 h 5756913"/>
              <a:gd name="connsiteX1" fmla="*/ 173941 w 3244687"/>
              <a:gd name="connsiteY1" fmla="*/ 2702 h 5756913"/>
              <a:gd name="connsiteX2" fmla="*/ 3244687 w 3244687"/>
              <a:gd name="connsiteY2" fmla="*/ 5756913 h 5756913"/>
              <a:gd name="connsiteX3" fmla="*/ 13939 w 3244687"/>
              <a:gd name="connsiteY3" fmla="*/ 5754213 h 5756913"/>
              <a:gd name="connsiteX4" fmla="*/ 0 w 3244687"/>
              <a:gd name="connsiteY4" fmla="*/ 0 h 5756913"/>
              <a:gd name="connsiteX0" fmla="*/ 2953 w 3247640"/>
              <a:gd name="connsiteY0" fmla="*/ 0 h 5756913"/>
              <a:gd name="connsiteX1" fmla="*/ 176894 w 3247640"/>
              <a:gd name="connsiteY1" fmla="*/ 2702 h 5756913"/>
              <a:gd name="connsiteX2" fmla="*/ 3247640 w 3247640"/>
              <a:gd name="connsiteY2" fmla="*/ 5756913 h 5756913"/>
              <a:gd name="connsiteX3" fmla="*/ 1951 w 3247640"/>
              <a:gd name="connsiteY3" fmla="*/ 5756594 h 5756913"/>
              <a:gd name="connsiteX4" fmla="*/ 2953 w 3247640"/>
              <a:gd name="connsiteY4" fmla="*/ 0 h 5756913"/>
              <a:gd name="connsiteX0" fmla="*/ 6800 w 3251487"/>
              <a:gd name="connsiteY0" fmla="*/ 0 h 5756913"/>
              <a:gd name="connsiteX1" fmla="*/ 180741 w 3251487"/>
              <a:gd name="connsiteY1" fmla="*/ 2702 h 5756913"/>
              <a:gd name="connsiteX2" fmla="*/ 3251487 w 3251487"/>
              <a:gd name="connsiteY2" fmla="*/ 5756913 h 5756913"/>
              <a:gd name="connsiteX3" fmla="*/ 5798 w 3251487"/>
              <a:gd name="connsiteY3" fmla="*/ 5756594 h 5756913"/>
              <a:gd name="connsiteX4" fmla="*/ 6800 w 3251487"/>
              <a:gd name="connsiteY4" fmla="*/ 0 h 5756913"/>
              <a:gd name="connsiteX0" fmla="*/ 6800 w 3251487"/>
              <a:gd name="connsiteY0" fmla="*/ 6823 h 5763736"/>
              <a:gd name="connsiteX1" fmla="*/ 270388 w 3251487"/>
              <a:gd name="connsiteY1" fmla="*/ 0 h 5763736"/>
              <a:gd name="connsiteX2" fmla="*/ 3251487 w 3251487"/>
              <a:gd name="connsiteY2" fmla="*/ 5763736 h 5763736"/>
              <a:gd name="connsiteX3" fmla="*/ 5798 w 3251487"/>
              <a:gd name="connsiteY3" fmla="*/ 5763417 h 5763736"/>
              <a:gd name="connsiteX4" fmla="*/ 6800 w 3251487"/>
              <a:gd name="connsiteY4" fmla="*/ 6823 h 5763736"/>
              <a:gd name="connsiteX0" fmla="*/ 5266 w 3251820"/>
              <a:gd name="connsiteY0" fmla="*/ 6823 h 5763736"/>
              <a:gd name="connsiteX1" fmla="*/ 270721 w 3251820"/>
              <a:gd name="connsiteY1" fmla="*/ 0 h 5763736"/>
              <a:gd name="connsiteX2" fmla="*/ 3251820 w 3251820"/>
              <a:gd name="connsiteY2" fmla="*/ 5763736 h 5763736"/>
              <a:gd name="connsiteX3" fmla="*/ 6131 w 3251820"/>
              <a:gd name="connsiteY3" fmla="*/ 5763417 h 5763736"/>
              <a:gd name="connsiteX4" fmla="*/ 5266 w 3251820"/>
              <a:gd name="connsiteY4" fmla="*/ 6823 h 5763736"/>
              <a:gd name="connsiteX0" fmla="*/ 5266 w 3337732"/>
              <a:gd name="connsiteY0" fmla="*/ 6823 h 5763736"/>
              <a:gd name="connsiteX1" fmla="*/ 270721 w 3337732"/>
              <a:gd name="connsiteY1" fmla="*/ 0 h 5763736"/>
              <a:gd name="connsiteX2" fmla="*/ 3337732 w 3337732"/>
              <a:gd name="connsiteY2" fmla="*/ 5763736 h 5763736"/>
              <a:gd name="connsiteX3" fmla="*/ 6131 w 3337732"/>
              <a:gd name="connsiteY3" fmla="*/ 5763417 h 5763736"/>
              <a:gd name="connsiteX4" fmla="*/ 5266 w 3337732"/>
              <a:gd name="connsiteY4" fmla="*/ 6823 h 5763736"/>
              <a:gd name="connsiteX0" fmla="*/ 5266 w 3337732"/>
              <a:gd name="connsiteY0" fmla="*/ 0 h 5756913"/>
              <a:gd name="connsiteX1" fmla="*/ 99222 w 3337732"/>
              <a:gd name="connsiteY1" fmla="*/ 13055 h 5756913"/>
              <a:gd name="connsiteX2" fmla="*/ 3337732 w 3337732"/>
              <a:gd name="connsiteY2" fmla="*/ 5756913 h 5756913"/>
              <a:gd name="connsiteX3" fmla="*/ 6131 w 3337732"/>
              <a:gd name="connsiteY3" fmla="*/ 5756594 h 5756913"/>
              <a:gd name="connsiteX4" fmla="*/ 5266 w 3337732"/>
              <a:gd name="connsiteY4" fmla="*/ 0 h 5756913"/>
              <a:gd name="connsiteX0" fmla="*/ 5266 w 3290959"/>
              <a:gd name="connsiteY0" fmla="*/ 0 h 5756594"/>
              <a:gd name="connsiteX1" fmla="*/ 99222 w 3290959"/>
              <a:gd name="connsiteY1" fmla="*/ 13055 h 5756594"/>
              <a:gd name="connsiteX2" fmla="*/ 3290959 w 3290959"/>
              <a:gd name="connsiteY2" fmla="*/ 5746974 h 5756594"/>
              <a:gd name="connsiteX3" fmla="*/ 6131 w 3290959"/>
              <a:gd name="connsiteY3" fmla="*/ 5756594 h 5756594"/>
              <a:gd name="connsiteX4" fmla="*/ 5266 w 3290959"/>
              <a:gd name="connsiteY4" fmla="*/ 0 h 5756594"/>
              <a:gd name="connsiteX0" fmla="*/ 5266 w 3290959"/>
              <a:gd name="connsiteY0" fmla="*/ 0 h 5756594"/>
              <a:gd name="connsiteX1" fmla="*/ 138199 w 3290959"/>
              <a:gd name="connsiteY1" fmla="*/ 3116 h 5756594"/>
              <a:gd name="connsiteX2" fmla="*/ 3290959 w 3290959"/>
              <a:gd name="connsiteY2" fmla="*/ 5746974 h 5756594"/>
              <a:gd name="connsiteX3" fmla="*/ 6131 w 3290959"/>
              <a:gd name="connsiteY3" fmla="*/ 5756594 h 5756594"/>
              <a:gd name="connsiteX4" fmla="*/ 5266 w 3290959"/>
              <a:gd name="connsiteY4" fmla="*/ 0 h 5756594"/>
              <a:gd name="connsiteX0" fmla="*/ 5266 w 3378739"/>
              <a:gd name="connsiteY0" fmla="*/ 0 h 5756594"/>
              <a:gd name="connsiteX1" fmla="*/ 138199 w 3378739"/>
              <a:gd name="connsiteY1" fmla="*/ 3116 h 5756594"/>
              <a:gd name="connsiteX2" fmla="*/ 3378739 w 3378739"/>
              <a:gd name="connsiteY2" fmla="*/ 5756499 h 5756594"/>
              <a:gd name="connsiteX3" fmla="*/ 6131 w 3378739"/>
              <a:gd name="connsiteY3" fmla="*/ 5756594 h 5756594"/>
              <a:gd name="connsiteX4" fmla="*/ 5266 w 3378739"/>
              <a:gd name="connsiteY4" fmla="*/ 0 h 5756594"/>
              <a:gd name="connsiteX0" fmla="*/ 5266 w 3378739"/>
              <a:gd name="connsiteY0" fmla="*/ 4027 h 5760621"/>
              <a:gd name="connsiteX1" fmla="*/ 184890 w 3378739"/>
              <a:gd name="connsiteY1" fmla="*/ 0 h 5760621"/>
              <a:gd name="connsiteX2" fmla="*/ 3378739 w 3378739"/>
              <a:gd name="connsiteY2" fmla="*/ 5760526 h 5760621"/>
              <a:gd name="connsiteX3" fmla="*/ 6131 w 3378739"/>
              <a:gd name="connsiteY3" fmla="*/ 5760621 h 5760621"/>
              <a:gd name="connsiteX4" fmla="*/ 5266 w 3378739"/>
              <a:gd name="connsiteY4" fmla="*/ 4027 h 5760621"/>
              <a:gd name="connsiteX0" fmla="*/ 0 w 3373473"/>
              <a:gd name="connsiteY0" fmla="*/ 4027 h 5763002"/>
              <a:gd name="connsiteX1" fmla="*/ 179624 w 3373473"/>
              <a:gd name="connsiteY1" fmla="*/ 0 h 5763002"/>
              <a:gd name="connsiteX2" fmla="*/ 3373473 w 3373473"/>
              <a:gd name="connsiteY2" fmla="*/ 5760526 h 5763002"/>
              <a:gd name="connsiteX3" fmla="*/ 1646262 w 3373473"/>
              <a:gd name="connsiteY3" fmla="*/ 5763002 h 5763002"/>
              <a:gd name="connsiteX4" fmla="*/ 0 w 3373473"/>
              <a:gd name="connsiteY4" fmla="*/ 4027 h 5763002"/>
              <a:gd name="connsiteX0" fmla="*/ 0 w 3659224"/>
              <a:gd name="connsiteY0" fmla="*/ 8789 h 5763002"/>
              <a:gd name="connsiteX1" fmla="*/ 465375 w 3659224"/>
              <a:gd name="connsiteY1" fmla="*/ 0 h 5763002"/>
              <a:gd name="connsiteX2" fmla="*/ 3659224 w 3659224"/>
              <a:gd name="connsiteY2" fmla="*/ 5760526 h 5763002"/>
              <a:gd name="connsiteX3" fmla="*/ 1932013 w 3659224"/>
              <a:gd name="connsiteY3" fmla="*/ 5763002 h 5763002"/>
              <a:gd name="connsiteX4" fmla="*/ 0 w 3659224"/>
              <a:gd name="connsiteY4" fmla="*/ 8789 h 5763002"/>
              <a:gd name="connsiteX0" fmla="*/ 0 w 4918017"/>
              <a:gd name="connsiteY0" fmla="*/ 4027 h 5763002"/>
              <a:gd name="connsiteX1" fmla="*/ 1724168 w 4918017"/>
              <a:gd name="connsiteY1" fmla="*/ 0 h 5763002"/>
              <a:gd name="connsiteX2" fmla="*/ 4918017 w 4918017"/>
              <a:gd name="connsiteY2" fmla="*/ 5760526 h 5763002"/>
              <a:gd name="connsiteX3" fmla="*/ 3190806 w 4918017"/>
              <a:gd name="connsiteY3" fmla="*/ 5763002 h 5763002"/>
              <a:gd name="connsiteX4" fmla="*/ 0 w 4918017"/>
              <a:gd name="connsiteY4" fmla="*/ 4027 h 5763002"/>
              <a:gd name="connsiteX0" fmla="*/ 0 w 4918017"/>
              <a:gd name="connsiteY0" fmla="*/ 4027 h 5763002"/>
              <a:gd name="connsiteX1" fmla="*/ 1724168 w 4918017"/>
              <a:gd name="connsiteY1" fmla="*/ 0 h 5763002"/>
              <a:gd name="connsiteX2" fmla="*/ 4918017 w 4918017"/>
              <a:gd name="connsiteY2" fmla="*/ 5760526 h 5763002"/>
              <a:gd name="connsiteX3" fmla="*/ 3190806 w 4918017"/>
              <a:gd name="connsiteY3" fmla="*/ 5763002 h 5763002"/>
              <a:gd name="connsiteX4" fmla="*/ 0 w 4918017"/>
              <a:gd name="connsiteY4" fmla="*/ 4027 h 5763002"/>
              <a:gd name="connsiteX0" fmla="*/ 0 w 4931091"/>
              <a:gd name="connsiteY0" fmla="*/ 4027 h 5763002"/>
              <a:gd name="connsiteX1" fmla="*/ 1724168 w 4931091"/>
              <a:gd name="connsiteY1" fmla="*/ 0 h 5763002"/>
              <a:gd name="connsiteX2" fmla="*/ 4931091 w 4931091"/>
              <a:gd name="connsiteY2" fmla="*/ 5762907 h 5763002"/>
              <a:gd name="connsiteX3" fmla="*/ 3190806 w 4931091"/>
              <a:gd name="connsiteY3" fmla="*/ 5763002 h 5763002"/>
              <a:gd name="connsiteX4" fmla="*/ 0 w 4931091"/>
              <a:gd name="connsiteY4" fmla="*/ 4027 h 576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1091" h="5763002">
                <a:moveTo>
                  <a:pt x="0" y="4027"/>
                </a:moveTo>
                <a:lnTo>
                  <a:pt x="1724168" y="0"/>
                </a:lnTo>
                <a:lnTo>
                  <a:pt x="4931091" y="5762907"/>
                </a:lnTo>
                <a:lnTo>
                  <a:pt x="3190806" y="5763002"/>
                </a:lnTo>
                <a:lnTo>
                  <a:pt x="0" y="4027"/>
                </a:lnTo>
                <a:close/>
              </a:path>
            </a:pathLst>
          </a:custGeom>
          <a:gradFill>
            <a:gsLst>
              <a:gs pos="16000">
                <a:srgbClr val="113C81"/>
              </a:gs>
              <a:gs pos="50000">
                <a:srgbClr val="134395"/>
              </a:gs>
              <a:gs pos="75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3" name="Rectangle 1">
            <a:extLst>
              <a:ext uri="{FF2B5EF4-FFF2-40B4-BE49-F238E27FC236}">
                <a16:creationId xmlns:a16="http://schemas.microsoft.com/office/drawing/2014/main" id="{4EA8FB0F-1650-76BC-DDFF-5939D4378739}"/>
              </a:ext>
            </a:extLst>
          </p:cNvPr>
          <p:cNvSpPr/>
          <p:nvPr userDrawn="1"/>
        </p:nvSpPr>
        <p:spPr>
          <a:xfrm>
            <a:off x="-5309419" y="-138304"/>
            <a:ext cx="8609827" cy="7159849"/>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1974912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1409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748173 w 3692922"/>
              <a:gd name="connsiteY3" fmla="*/ 5761036 h 5761036"/>
              <a:gd name="connsiteX4" fmla="*/ 0 w 3692922"/>
              <a:gd name="connsiteY4" fmla="*/ 6823 h 5761036"/>
              <a:gd name="connsiteX0" fmla="*/ 0 w 3692922"/>
              <a:gd name="connsiteY0" fmla="*/ 0 h 5754213"/>
              <a:gd name="connsiteX1" fmla="*/ 2303059 w 3692922"/>
              <a:gd name="connsiteY1" fmla="*/ 3136427 h 5754213"/>
              <a:gd name="connsiteX2" fmla="*/ 3692922 w 3692922"/>
              <a:gd name="connsiteY2" fmla="*/ 5747388 h 5754213"/>
              <a:gd name="connsiteX3" fmla="*/ 2748173 w 3692922"/>
              <a:gd name="connsiteY3" fmla="*/ 5754213 h 5754213"/>
              <a:gd name="connsiteX4" fmla="*/ 0 w 3692922"/>
              <a:gd name="connsiteY4" fmla="*/ 0 h 5754213"/>
              <a:gd name="connsiteX0" fmla="*/ 0 w 1944805"/>
              <a:gd name="connsiteY0" fmla="*/ 25873 h 2617786"/>
              <a:gd name="connsiteX1" fmla="*/ 554942 w 1944805"/>
              <a:gd name="connsiteY1" fmla="*/ 0 h 2617786"/>
              <a:gd name="connsiteX2" fmla="*/ 1944805 w 1944805"/>
              <a:gd name="connsiteY2" fmla="*/ 2610961 h 2617786"/>
              <a:gd name="connsiteX3" fmla="*/ 1000056 w 1944805"/>
              <a:gd name="connsiteY3" fmla="*/ 2617786 h 2617786"/>
              <a:gd name="connsiteX4" fmla="*/ 0 w 1944805"/>
              <a:gd name="connsiteY4" fmla="*/ 25873 h 2617786"/>
              <a:gd name="connsiteX0" fmla="*/ 0 w 1944805"/>
              <a:gd name="connsiteY0" fmla="*/ 0 h 2591913"/>
              <a:gd name="connsiteX1" fmla="*/ 995706 w 1944805"/>
              <a:gd name="connsiteY1" fmla="*/ 793277 h 2591913"/>
              <a:gd name="connsiteX2" fmla="*/ 1944805 w 1944805"/>
              <a:gd name="connsiteY2" fmla="*/ 2585088 h 2591913"/>
              <a:gd name="connsiteX3" fmla="*/ 1000056 w 1944805"/>
              <a:gd name="connsiteY3" fmla="*/ 2591913 h 2591913"/>
              <a:gd name="connsiteX4" fmla="*/ 0 w 1944805"/>
              <a:gd name="connsiteY4" fmla="*/ 0 h 2591913"/>
              <a:gd name="connsiteX0" fmla="*/ 120560 w 1065309"/>
              <a:gd name="connsiteY0" fmla="*/ 1798636 h 1798636"/>
              <a:gd name="connsiteX1" fmla="*/ 116210 w 1065309"/>
              <a:gd name="connsiteY1" fmla="*/ 0 h 1798636"/>
              <a:gd name="connsiteX2" fmla="*/ 1065309 w 1065309"/>
              <a:gd name="connsiteY2" fmla="*/ 1791811 h 1798636"/>
              <a:gd name="connsiteX3" fmla="*/ 120560 w 1065309"/>
              <a:gd name="connsiteY3" fmla="*/ 1798636 h 1798636"/>
              <a:gd name="connsiteX0" fmla="*/ 4350 w 949099"/>
              <a:gd name="connsiteY0" fmla="*/ 1798636 h 1798636"/>
              <a:gd name="connsiteX1" fmla="*/ 0 w 949099"/>
              <a:gd name="connsiteY1" fmla="*/ 0 h 1798636"/>
              <a:gd name="connsiteX2" fmla="*/ 949099 w 949099"/>
              <a:gd name="connsiteY2" fmla="*/ 1791811 h 1798636"/>
              <a:gd name="connsiteX3" fmla="*/ 4350 w 949099"/>
              <a:gd name="connsiteY3" fmla="*/ 1798636 h 1798636"/>
              <a:gd name="connsiteX0" fmla="*/ 0 w 955955"/>
              <a:gd name="connsiteY0" fmla="*/ 1805780 h 1805780"/>
              <a:gd name="connsiteX1" fmla="*/ 6856 w 955955"/>
              <a:gd name="connsiteY1" fmla="*/ 0 h 1805780"/>
              <a:gd name="connsiteX2" fmla="*/ 955955 w 955955"/>
              <a:gd name="connsiteY2" fmla="*/ 1791811 h 1805780"/>
              <a:gd name="connsiteX3" fmla="*/ 0 w 955955"/>
              <a:gd name="connsiteY3" fmla="*/ 1805780 h 1805780"/>
              <a:gd name="connsiteX0" fmla="*/ 0 w 965293"/>
              <a:gd name="connsiteY0" fmla="*/ 1805780 h 1805780"/>
              <a:gd name="connsiteX1" fmla="*/ 6856 w 965293"/>
              <a:gd name="connsiteY1" fmla="*/ 0 h 1805780"/>
              <a:gd name="connsiteX2" fmla="*/ 965293 w 965293"/>
              <a:gd name="connsiteY2" fmla="*/ 1801336 h 1805780"/>
              <a:gd name="connsiteX3" fmla="*/ 0 w 965293"/>
              <a:gd name="connsiteY3" fmla="*/ 1805780 h 1805780"/>
              <a:gd name="connsiteX0" fmla="*/ 0 w 963426"/>
              <a:gd name="connsiteY0" fmla="*/ 1803399 h 1803399"/>
              <a:gd name="connsiteX1" fmla="*/ 4989 w 963426"/>
              <a:gd name="connsiteY1" fmla="*/ 0 h 1803399"/>
              <a:gd name="connsiteX2" fmla="*/ 963426 w 963426"/>
              <a:gd name="connsiteY2" fmla="*/ 1801336 h 1803399"/>
              <a:gd name="connsiteX3" fmla="*/ 0 w 963426"/>
              <a:gd name="connsiteY3" fmla="*/ 1803399 h 1803399"/>
              <a:gd name="connsiteX0" fmla="*/ 2944 w 966370"/>
              <a:gd name="connsiteY0" fmla="*/ 1803399 h 1803399"/>
              <a:gd name="connsiteX1" fmla="*/ 462 w 966370"/>
              <a:gd name="connsiteY1" fmla="*/ 0 h 1803399"/>
              <a:gd name="connsiteX2" fmla="*/ 966370 w 966370"/>
              <a:gd name="connsiteY2" fmla="*/ 1801336 h 1803399"/>
              <a:gd name="connsiteX3" fmla="*/ 2944 w 966370"/>
              <a:gd name="connsiteY3" fmla="*/ 1803399 h 1803399"/>
              <a:gd name="connsiteX0" fmla="*/ 2944 w 1691017"/>
              <a:gd name="connsiteY0" fmla="*/ 1803399 h 1803399"/>
              <a:gd name="connsiteX1" fmla="*/ 462 w 1691017"/>
              <a:gd name="connsiteY1" fmla="*/ 0 h 1803399"/>
              <a:gd name="connsiteX2" fmla="*/ 1691017 w 1691017"/>
              <a:gd name="connsiteY2" fmla="*/ 1801336 h 1803399"/>
              <a:gd name="connsiteX3" fmla="*/ 2944 w 1691017"/>
              <a:gd name="connsiteY3" fmla="*/ 1803399 h 1803399"/>
              <a:gd name="connsiteX0" fmla="*/ 0 w 1693675"/>
              <a:gd name="connsiteY0" fmla="*/ 1803399 h 1803399"/>
              <a:gd name="connsiteX1" fmla="*/ 3120 w 1693675"/>
              <a:gd name="connsiteY1" fmla="*/ 0 h 1803399"/>
              <a:gd name="connsiteX2" fmla="*/ 1693675 w 1693675"/>
              <a:gd name="connsiteY2" fmla="*/ 1801336 h 1803399"/>
              <a:gd name="connsiteX3" fmla="*/ 0 w 1693675"/>
              <a:gd name="connsiteY3" fmla="*/ 1803399 h 1803399"/>
              <a:gd name="connsiteX0" fmla="*/ 1210 w 1694885"/>
              <a:gd name="connsiteY0" fmla="*/ 3189287 h 3189287"/>
              <a:gd name="connsiteX1" fmla="*/ 595 w 1694885"/>
              <a:gd name="connsiteY1" fmla="*/ 0 h 3189287"/>
              <a:gd name="connsiteX2" fmla="*/ 1694885 w 1694885"/>
              <a:gd name="connsiteY2" fmla="*/ 3187224 h 3189287"/>
              <a:gd name="connsiteX3" fmla="*/ 1210 w 1694885"/>
              <a:gd name="connsiteY3" fmla="*/ 3189287 h 3189287"/>
              <a:gd name="connsiteX0" fmla="*/ 0 w 1693675"/>
              <a:gd name="connsiteY0" fmla="*/ 3379787 h 3379787"/>
              <a:gd name="connsiteX1" fmla="*/ 1254 w 1693675"/>
              <a:gd name="connsiteY1" fmla="*/ 0 h 3379787"/>
              <a:gd name="connsiteX2" fmla="*/ 1693675 w 1693675"/>
              <a:gd name="connsiteY2" fmla="*/ 3377724 h 3379787"/>
              <a:gd name="connsiteX3" fmla="*/ 0 w 1693675"/>
              <a:gd name="connsiteY3" fmla="*/ 3379787 h 3379787"/>
              <a:gd name="connsiteX0" fmla="*/ 0 w 1884175"/>
              <a:gd name="connsiteY0" fmla="*/ 3379787 h 3387249"/>
              <a:gd name="connsiteX1" fmla="*/ 1254 w 1884175"/>
              <a:gd name="connsiteY1" fmla="*/ 0 h 3387249"/>
              <a:gd name="connsiteX2" fmla="*/ 1884175 w 1884175"/>
              <a:gd name="connsiteY2" fmla="*/ 3387249 h 3387249"/>
              <a:gd name="connsiteX3" fmla="*/ 0 w 1884175"/>
              <a:gd name="connsiteY3" fmla="*/ 3379787 h 3387249"/>
              <a:gd name="connsiteX0" fmla="*/ 139503 w 2023678"/>
              <a:gd name="connsiteY0" fmla="*/ 3503772 h 3511234"/>
              <a:gd name="connsiteX1" fmla="*/ 139838 w 2023678"/>
              <a:gd name="connsiteY1" fmla="*/ 998935 h 3511234"/>
              <a:gd name="connsiteX2" fmla="*/ 140757 w 2023678"/>
              <a:gd name="connsiteY2" fmla="*/ 123985 h 3511234"/>
              <a:gd name="connsiteX3" fmla="*/ 2023678 w 2023678"/>
              <a:gd name="connsiteY3" fmla="*/ 3511234 h 3511234"/>
              <a:gd name="connsiteX4" fmla="*/ 139503 w 2023678"/>
              <a:gd name="connsiteY4" fmla="*/ 3503772 h 3511234"/>
              <a:gd name="connsiteX0" fmla="*/ 179770 w 2063945"/>
              <a:gd name="connsiteY0" fmla="*/ 3537218 h 3544680"/>
              <a:gd name="connsiteX1" fmla="*/ 58708 w 2063945"/>
              <a:gd name="connsiteY1" fmla="*/ 789494 h 3544680"/>
              <a:gd name="connsiteX2" fmla="*/ 181024 w 2063945"/>
              <a:gd name="connsiteY2" fmla="*/ 157431 h 3544680"/>
              <a:gd name="connsiteX3" fmla="*/ 2063945 w 2063945"/>
              <a:gd name="connsiteY3" fmla="*/ 3544680 h 3544680"/>
              <a:gd name="connsiteX4" fmla="*/ 179770 w 2063945"/>
              <a:gd name="connsiteY4" fmla="*/ 3537218 h 3544680"/>
              <a:gd name="connsiteX0" fmla="*/ 1829959 w 3714134"/>
              <a:gd name="connsiteY0" fmla="*/ 3715398 h 3722860"/>
              <a:gd name="connsiteX1" fmla="*/ 0 w 3714134"/>
              <a:gd name="connsiteY1" fmla="*/ 400936 h 3722860"/>
              <a:gd name="connsiteX2" fmla="*/ 1831213 w 3714134"/>
              <a:gd name="connsiteY2" fmla="*/ 335611 h 3722860"/>
              <a:gd name="connsiteX3" fmla="*/ 3714134 w 3714134"/>
              <a:gd name="connsiteY3" fmla="*/ 3722860 h 3722860"/>
              <a:gd name="connsiteX4" fmla="*/ 1829959 w 3714134"/>
              <a:gd name="connsiteY4" fmla="*/ 3715398 h 3722860"/>
              <a:gd name="connsiteX0" fmla="*/ 1829959 w 3714134"/>
              <a:gd name="connsiteY0" fmla="*/ 4890073 h 4897535"/>
              <a:gd name="connsiteX1" fmla="*/ 0 w 3714134"/>
              <a:gd name="connsiteY1" fmla="*/ 1575611 h 4897535"/>
              <a:gd name="connsiteX2" fmla="*/ 1035595 w 3714134"/>
              <a:gd name="connsiteY2" fmla="*/ 79154 h 4897535"/>
              <a:gd name="connsiteX3" fmla="*/ 3714134 w 3714134"/>
              <a:gd name="connsiteY3" fmla="*/ 4897535 h 4897535"/>
              <a:gd name="connsiteX4" fmla="*/ 1829959 w 3714134"/>
              <a:gd name="connsiteY4" fmla="*/ 4890073 h 4897535"/>
              <a:gd name="connsiteX0" fmla="*/ 1829959 w 3714134"/>
              <a:gd name="connsiteY0" fmla="*/ 5806951 h 5814413"/>
              <a:gd name="connsiteX1" fmla="*/ 0 w 3714134"/>
              <a:gd name="connsiteY1" fmla="*/ 2492489 h 5814413"/>
              <a:gd name="connsiteX2" fmla="*/ 510787 w 3714134"/>
              <a:gd name="connsiteY2" fmla="*/ 50675 h 5814413"/>
              <a:gd name="connsiteX3" fmla="*/ 3714134 w 3714134"/>
              <a:gd name="connsiteY3" fmla="*/ 5814413 h 5814413"/>
              <a:gd name="connsiteX4" fmla="*/ 1829959 w 3714134"/>
              <a:gd name="connsiteY4" fmla="*/ 5806951 h 5814413"/>
              <a:gd name="connsiteX0" fmla="*/ 1829959 w 3714134"/>
              <a:gd name="connsiteY0" fmla="*/ 5756276 h 5763738"/>
              <a:gd name="connsiteX1" fmla="*/ 0 w 3714134"/>
              <a:gd name="connsiteY1" fmla="*/ 2441814 h 5763738"/>
              <a:gd name="connsiteX2" fmla="*/ 510787 w 3714134"/>
              <a:gd name="connsiteY2" fmla="*/ 0 h 5763738"/>
              <a:gd name="connsiteX3" fmla="*/ 3714134 w 3714134"/>
              <a:gd name="connsiteY3" fmla="*/ 5763738 h 5763738"/>
              <a:gd name="connsiteX4" fmla="*/ 1829959 w 3714134"/>
              <a:gd name="connsiteY4" fmla="*/ 5756276 h 5763738"/>
              <a:gd name="connsiteX0" fmla="*/ 2683473 w 4567648"/>
              <a:gd name="connsiteY0" fmla="*/ 5756276 h 5763738"/>
              <a:gd name="connsiteX1" fmla="*/ 0 w 4567648"/>
              <a:gd name="connsiteY1" fmla="*/ 1089264 h 5763738"/>
              <a:gd name="connsiteX2" fmla="*/ 1364301 w 4567648"/>
              <a:gd name="connsiteY2" fmla="*/ 0 h 5763738"/>
              <a:gd name="connsiteX3" fmla="*/ 4567648 w 4567648"/>
              <a:gd name="connsiteY3" fmla="*/ 5763738 h 5763738"/>
              <a:gd name="connsiteX4" fmla="*/ 2683473 w 4567648"/>
              <a:gd name="connsiteY4" fmla="*/ 5756276 h 5763738"/>
              <a:gd name="connsiteX0" fmla="*/ 2965488 w 4849663"/>
              <a:gd name="connsiteY0" fmla="*/ 5756276 h 5763738"/>
              <a:gd name="connsiteX1" fmla="*/ 0 w 4849663"/>
              <a:gd name="connsiteY1" fmla="*/ 217727 h 5763738"/>
              <a:gd name="connsiteX2" fmla="*/ 1646316 w 4849663"/>
              <a:gd name="connsiteY2" fmla="*/ 0 h 5763738"/>
              <a:gd name="connsiteX3" fmla="*/ 4849663 w 4849663"/>
              <a:gd name="connsiteY3" fmla="*/ 5763738 h 5763738"/>
              <a:gd name="connsiteX4" fmla="*/ 2965488 w 4849663"/>
              <a:gd name="connsiteY4" fmla="*/ 5756276 h 5763738"/>
              <a:gd name="connsiteX0" fmla="*/ 3193341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3193341 w 5077516"/>
              <a:gd name="connsiteY4" fmla="*/ 5764767 h 5772229"/>
              <a:gd name="connsiteX0" fmla="*/ 3193341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3193341 w 5077516"/>
              <a:gd name="connsiteY4" fmla="*/ 5764767 h 5772229"/>
              <a:gd name="connsiteX0" fmla="*/ 2834753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2834753 w 5077516"/>
              <a:gd name="connsiteY4" fmla="*/ 5764767 h 5772229"/>
              <a:gd name="connsiteX0" fmla="*/ 3201310 w 5444073"/>
              <a:gd name="connsiteY0" fmla="*/ 5764767 h 5772229"/>
              <a:gd name="connsiteX1" fmla="*/ 0 w 5444073"/>
              <a:gd name="connsiteY1" fmla="*/ 0 h 5772229"/>
              <a:gd name="connsiteX2" fmla="*/ 2240726 w 5444073"/>
              <a:gd name="connsiteY2" fmla="*/ 8491 h 5772229"/>
              <a:gd name="connsiteX3" fmla="*/ 5444073 w 5444073"/>
              <a:gd name="connsiteY3" fmla="*/ 5772229 h 5772229"/>
              <a:gd name="connsiteX4" fmla="*/ 3201310 w 5444073"/>
              <a:gd name="connsiteY4" fmla="*/ 5764767 h 577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073" h="5772229">
                <a:moveTo>
                  <a:pt x="3201310" y="5764767"/>
                </a:moveTo>
                <a:lnTo>
                  <a:pt x="0" y="0"/>
                </a:lnTo>
                <a:lnTo>
                  <a:pt x="2240726" y="8491"/>
                </a:lnTo>
                <a:lnTo>
                  <a:pt x="5444073" y="5772229"/>
                </a:lnTo>
                <a:lnTo>
                  <a:pt x="3201310" y="5764767"/>
                </a:lnTo>
                <a:close/>
              </a:path>
            </a:pathLst>
          </a:custGeom>
          <a:gradFill>
            <a:gsLst>
              <a:gs pos="11000">
                <a:srgbClr val="113C81"/>
              </a:gs>
              <a:gs pos="52000">
                <a:srgbClr val="134395"/>
              </a:gs>
              <a:gs pos="97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Tree>
    <p:extLst>
      <p:ext uri="{BB962C8B-B14F-4D97-AF65-F5344CB8AC3E}">
        <p14:creationId xmlns:p14="http://schemas.microsoft.com/office/powerpoint/2010/main" val="901821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250"/>
                                        <p:tgtEl>
                                          <p:spTgt spid="13"/>
                                        </p:tgtEl>
                                      </p:cBhvr>
                                    </p:animEffect>
                                  </p:childTnLst>
                                </p:cTn>
                              </p:par>
                              <p:par>
                                <p:cTn id="12" presetID="2" presetClass="entr" presetSubtype="8" decel="40000" fill="hold" grpId="1" nodeType="withEffect">
                                  <p:stCondLst>
                                    <p:cond delay="1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250" fill="hold"/>
                                        <p:tgtEl>
                                          <p:spTgt spid="12"/>
                                        </p:tgtEl>
                                        <p:attrNameLst>
                                          <p:attrName>ppt_x</p:attrName>
                                        </p:attrNameLst>
                                      </p:cBhvr>
                                      <p:tavLst>
                                        <p:tav tm="0">
                                          <p:val>
                                            <p:strVal val="0-#ppt_w/2"/>
                                          </p:val>
                                        </p:tav>
                                        <p:tav tm="100000">
                                          <p:val>
                                            <p:strVal val="#ppt_x"/>
                                          </p:val>
                                        </p:tav>
                                      </p:tavLst>
                                    </p:anim>
                                    <p:anim calcmode="lin" valueType="num">
                                      <p:cBhvr additive="base">
                                        <p:cTn id="15" dur="1250" fill="hold"/>
                                        <p:tgtEl>
                                          <p:spTgt spid="12"/>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250"/>
                                        <p:tgtEl>
                                          <p:spTgt spid="12"/>
                                        </p:tgtEl>
                                      </p:cBhvr>
                                    </p:animEffect>
                                  </p:childTnLst>
                                </p:cTn>
                              </p:par>
                              <p:par>
                                <p:cTn id="19" presetID="2" presetClass="entr" presetSubtype="8" decel="40000" fill="hold" grpId="1"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250" fill="hold"/>
                                        <p:tgtEl>
                                          <p:spTgt spid="7"/>
                                        </p:tgtEl>
                                        <p:attrNameLst>
                                          <p:attrName>ppt_x</p:attrName>
                                        </p:attrNameLst>
                                      </p:cBhvr>
                                      <p:tavLst>
                                        <p:tav tm="0">
                                          <p:val>
                                            <p:strVal val="0-#ppt_w/2"/>
                                          </p:val>
                                        </p:tav>
                                        <p:tav tm="100000">
                                          <p:val>
                                            <p:strVal val="#ppt_x"/>
                                          </p:val>
                                        </p:tav>
                                      </p:tavLst>
                                    </p:anim>
                                    <p:anim calcmode="lin" valueType="num">
                                      <p:cBhvr additive="base">
                                        <p:cTn id="22" dur="1250" fill="hold"/>
                                        <p:tgtEl>
                                          <p:spTgt spid="7"/>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2" presetClass="entr" presetSubtype="8" decel="40000" fill="hold" grpId="1" nodeType="withEffect">
                                  <p:stCondLst>
                                    <p:cond delay="35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250" fill="hold"/>
                                        <p:tgtEl>
                                          <p:spTgt spid="8"/>
                                        </p:tgtEl>
                                        <p:attrNameLst>
                                          <p:attrName>ppt_x</p:attrName>
                                        </p:attrNameLst>
                                      </p:cBhvr>
                                      <p:tavLst>
                                        <p:tav tm="0">
                                          <p:val>
                                            <p:strVal val="0-#ppt_w/2"/>
                                          </p:val>
                                        </p:tav>
                                        <p:tav tm="100000">
                                          <p:val>
                                            <p:strVal val="#ppt_x"/>
                                          </p:val>
                                        </p:tav>
                                      </p:tavLst>
                                    </p:anim>
                                    <p:anim calcmode="lin" valueType="num">
                                      <p:cBhvr additive="base">
                                        <p:cTn id="29" dur="1250" fill="hold"/>
                                        <p:tgtEl>
                                          <p:spTgt spid="8"/>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3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2" grpId="0" animBg="1"/>
      <p:bldP spid="12" grpId="1" animBg="1"/>
      <p:bldP spid="13" grpId="0" animBg="1"/>
      <p:bldP spid="13" grpId="1" animBg="1"/>
    </p:bldLst>
  </p:timing>
  <p:extLst>
    <p:ext uri="{DCECCB84-F9BA-43D5-87BE-67443E8EF086}">
      <p15:sldGuideLst xmlns:p15="http://schemas.microsoft.com/office/powerpoint/2012/main">
        <p15:guide id="1" pos="9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ining Break Slide Right Anim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1D85B-93D2-D0FF-BD71-A7CB63DA4869}"/>
              </a:ext>
            </a:extLst>
          </p:cNvPr>
          <p:cNvSpPr/>
          <p:nvPr userDrawn="1"/>
        </p:nvSpPr>
        <p:spPr>
          <a:xfrm>
            <a:off x="550863" y="5543550"/>
            <a:ext cx="11641137"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2" name="Rectangle 1">
            <a:extLst>
              <a:ext uri="{FF2B5EF4-FFF2-40B4-BE49-F238E27FC236}">
                <a16:creationId xmlns:a16="http://schemas.microsoft.com/office/drawing/2014/main" id="{F9822A92-041C-D148-21FF-CD72A2C4ADAC}"/>
              </a:ext>
            </a:extLst>
          </p:cNvPr>
          <p:cNvSpPr/>
          <p:nvPr userDrawn="1"/>
        </p:nvSpPr>
        <p:spPr>
          <a:xfrm>
            <a:off x="8682190" y="6305550"/>
            <a:ext cx="3362325" cy="5597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Vrije vorm 3">
            <a:extLst>
              <a:ext uri="{FF2B5EF4-FFF2-40B4-BE49-F238E27FC236}">
                <a16:creationId xmlns:a16="http://schemas.microsoft.com/office/drawing/2014/main" id="{99855D39-A9E3-A9C2-E050-D3C7736E8AEE}"/>
              </a:ext>
            </a:extLst>
          </p:cNvPr>
          <p:cNvSpPr/>
          <p:nvPr userDrawn="1"/>
        </p:nvSpPr>
        <p:spPr>
          <a:xfrm>
            <a:off x="10429917" y="6489699"/>
            <a:ext cx="1909873" cy="371757"/>
          </a:xfrm>
          <a:custGeom>
            <a:avLst/>
            <a:gdLst>
              <a:gd name="connsiteX0" fmla="*/ 0 w 1909873"/>
              <a:gd name="connsiteY0" fmla="*/ 0 h 371757"/>
              <a:gd name="connsiteX1" fmla="*/ 1909873 w 1909873"/>
              <a:gd name="connsiteY1" fmla="*/ 0 h 371757"/>
              <a:gd name="connsiteX2" fmla="*/ 1909873 w 1909873"/>
              <a:gd name="connsiteY2" fmla="*/ 371757 h 371757"/>
              <a:gd name="connsiteX3" fmla="*/ 1818436 w 1909873"/>
              <a:gd name="connsiteY3" fmla="*/ 371757 h 371757"/>
              <a:gd name="connsiteX4" fmla="*/ 351912 w 1909873"/>
              <a:gd name="connsiteY4" fmla="*/ 371757 h 371757"/>
              <a:gd name="connsiteX5" fmla="*/ 260475 w 1909873"/>
              <a:gd name="connsiteY5" fmla="*/ 371757 h 37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873" h="371757">
                <a:moveTo>
                  <a:pt x="0" y="0"/>
                </a:moveTo>
                <a:lnTo>
                  <a:pt x="1909873" y="0"/>
                </a:lnTo>
                <a:lnTo>
                  <a:pt x="1909873" y="371757"/>
                </a:lnTo>
                <a:lnTo>
                  <a:pt x="1818436" y="371757"/>
                </a:lnTo>
                <a:lnTo>
                  <a:pt x="351912" y="371757"/>
                </a:lnTo>
                <a:lnTo>
                  <a:pt x="260475" y="371757"/>
                </a:lnTo>
                <a:close/>
              </a:path>
            </a:pathLst>
          </a:custGeom>
          <a:gradFill>
            <a:gsLst>
              <a:gs pos="0">
                <a:schemeClr val="accent3">
                  <a:alpha val="50000"/>
                </a:schemeClr>
              </a:gs>
              <a:gs pos="100000">
                <a:schemeClr val="accent1"/>
              </a:gs>
            </a:gsLst>
            <a:lin ang="270000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l-NL"/>
          </a:p>
        </p:txBody>
      </p:sp>
      <p:sp>
        <p:nvSpPr>
          <p:cNvPr id="7" name="Rectangle 1">
            <a:extLst>
              <a:ext uri="{FF2B5EF4-FFF2-40B4-BE49-F238E27FC236}">
                <a16:creationId xmlns:a16="http://schemas.microsoft.com/office/drawing/2014/main" id="{56FB382C-6D83-20BF-EB25-D99D3DFB7604}"/>
              </a:ext>
            </a:extLst>
          </p:cNvPr>
          <p:cNvSpPr/>
          <p:nvPr userDrawn="1"/>
        </p:nvSpPr>
        <p:spPr>
          <a:xfrm>
            <a:off x="11417088" y="-180190"/>
            <a:ext cx="6015811" cy="7159087"/>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2172938 w 5801635"/>
              <a:gd name="connsiteY0" fmla="*/ 136476 h 5754212"/>
              <a:gd name="connsiteX1" fmla="*/ 2730889 w 5801635"/>
              <a:gd name="connsiteY1" fmla="*/ 0 h 5754212"/>
              <a:gd name="connsiteX2" fmla="*/ 5801635 w 5801635"/>
              <a:gd name="connsiteY2" fmla="*/ 5754211 h 5754212"/>
              <a:gd name="connsiteX3" fmla="*/ 0 w 5801635"/>
              <a:gd name="connsiteY3" fmla="*/ 5754212 h 5754212"/>
              <a:gd name="connsiteX4" fmla="*/ 2172938 w 5801635"/>
              <a:gd name="connsiteY4" fmla="*/ 136476 h 5754212"/>
              <a:gd name="connsiteX0" fmla="*/ 0 w 3628697"/>
              <a:gd name="connsiteY0" fmla="*/ 136476 h 5754212"/>
              <a:gd name="connsiteX1" fmla="*/ 557951 w 3628697"/>
              <a:gd name="connsiteY1" fmla="*/ 0 h 5754212"/>
              <a:gd name="connsiteX2" fmla="*/ 3628697 w 3628697"/>
              <a:gd name="connsiteY2" fmla="*/ 5754211 h 5754212"/>
              <a:gd name="connsiteX3" fmla="*/ 3061379 w 3628697"/>
              <a:gd name="connsiteY3" fmla="*/ 5754212 h 5754212"/>
              <a:gd name="connsiteX4" fmla="*/ 0 w 3628697"/>
              <a:gd name="connsiteY4" fmla="*/ 136476 h 5754212"/>
              <a:gd name="connsiteX0" fmla="*/ 0 w 3650106"/>
              <a:gd name="connsiteY0" fmla="*/ 0 h 5761037"/>
              <a:gd name="connsiteX1" fmla="*/ 579360 w 3650106"/>
              <a:gd name="connsiteY1" fmla="*/ 6825 h 5761037"/>
              <a:gd name="connsiteX2" fmla="*/ 3650106 w 3650106"/>
              <a:gd name="connsiteY2" fmla="*/ 5761036 h 5761037"/>
              <a:gd name="connsiteX3" fmla="*/ 3082788 w 3650106"/>
              <a:gd name="connsiteY3" fmla="*/ 5761037 h 5761037"/>
              <a:gd name="connsiteX4" fmla="*/ 0 w 3650106"/>
              <a:gd name="connsiteY4" fmla="*/ 0 h 5761037"/>
              <a:gd name="connsiteX0" fmla="*/ 0 w 3687570"/>
              <a:gd name="connsiteY0" fmla="*/ 0 h 5754213"/>
              <a:gd name="connsiteX1" fmla="*/ 616824 w 3687570"/>
              <a:gd name="connsiteY1" fmla="*/ 1 h 5754213"/>
              <a:gd name="connsiteX2" fmla="*/ 3687570 w 3687570"/>
              <a:gd name="connsiteY2" fmla="*/ 5754212 h 5754213"/>
              <a:gd name="connsiteX3" fmla="*/ 3120252 w 3687570"/>
              <a:gd name="connsiteY3" fmla="*/ 5754213 h 5754213"/>
              <a:gd name="connsiteX4" fmla="*/ 0 w 3687570"/>
              <a:gd name="connsiteY4" fmla="*/ 0 h 5754213"/>
              <a:gd name="connsiteX0" fmla="*/ 0 w 3687570"/>
              <a:gd name="connsiteY0" fmla="*/ 0 h 5754213"/>
              <a:gd name="connsiteX1" fmla="*/ 616824 w 3687570"/>
              <a:gd name="connsiteY1" fmla="*/ 1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687570"/>
              <a:gd name="connsiteY0" fmla="*/ 0 h 5754213"/>
              <a:gd name="connsiteX1" fmla="*/ 600769 w 3687570"/>
              <a:gd name="connsiteY1" fmla="*/ 6825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687570"/>
              <a:gd name="connsiteY0" fmla="*/ 0 h 5754213"/>
              <a:gd name="connsiteX1" fmla="*/ 611473 w 3687570"/>
              <a:gd name="connsiteY1" fmla="*/ 6825 h 5754213"/>
              <a:gd name="connsiteX2" fmla="*/ 3687570 w 3687570"/>
              <a:gd name="connsiteY2" fmla="*/ 5754212 h 5754213"/>
              <a:gd name="connsiteX3" fmla="*/ 3072084 w 3687570"/>
              <a:gd name="connsiteY3" fmla="*/ 5754213 h 5754213"/>
              <a:gd name="connsiteX4" fmla="*/ 0 w 3687570"/>
              <a:gd name="connsiteY4" fmla="*/ 0 h 5754213"/>
              <a:gd name="connsiteX0" fmla="*/ 0 w 3709982"/>
              <a:gd name="connsiteY0" fmla="*/ 0 h 5754213"/>
              <a:gd name="connsiteX1" fmla="*/ 611473 w 3709982"/>
              <a:gd name="connsiteY1" fmla="*/ 6825 h 5754213"/>
              <a:gd name="connsiteX2" fmla="*/ 3709982 w 3709982"/>
              <a:gd name="connsiteY2" fmla="*/ 5754212 h 5754213"/>
              <a:gd name="connsiteX3" fmla="*/ 3072084 w 3709982"/>
              <a:gd name="connsiteY3" fmla="*/ 5754213 h 5754213"/>
              <a:gd name="connsiteX4" fmla="*/ 0 w 3709982"/>
              <a:gd name="connsiteY4" fmla="*/ 0 h 5754213"/>
              <a:gd name="connsiteX0" fmla="*/ 0 w 3709982"/>
              <a:gd name="connsiteY0" fmla="*/ 7463 h 5761676"/>
              <a:gd name="connsiteX1" fmla="*/ 609605 w 3709982"/>
              <a:gd name="connsiteY1" fmla="*/ 0 h 5761676"/>
              <a:gd name="connsiteX2" fmla="*/ 3709982 w 3709982"/>
              <a:gd name="connsiteY2" fmla="*/ 5761675 h 5761676"/>
              <a:gd name="connsiteX3" fmla="*/ 3072084 w 3709982"/>
              <a:gd name="connsiteY3" fmla="*/ 5761676 h 5761676"/>
              <a:gd name="connsiteX4" fmla="*/ 0 w 3709982"/>
              <a:gd name="connsiteY4" fmla="*/ 7463 h 5761676"/>
              <a:gd name="connsiteX0" fmla="*/ 0 w 3709982"/>
              <a:gd name="connsiteY0" fmla="*/ 7463 h 5761676"/>
              <a:gd name="connsiteX1" fmla="*/ 609605 w 3709982"/>
              <a:gd name="connsiteY1" fmla="*/ 0 h 5761676"/>
              <a:gd name="connsiteX2" fmla="*/ 3709982 w 3709982"/>
              <a:gd name="connsiteY2" fmla="*/ 5761675 h 5761676"/>
              <a:gd name="connsiteX3" fmla="*/ 3072084 w 3709982"/>
              <a:gd name="connsiteY3" fmla="*/ 5761676 h 5761676"/>
              <a:gd name="connsiteX4" fmla="*/ 0 w 3709982"/>
              <a:gd name="connsiteY4" fmla="*/ 7463 h 5761676"/>
              <a:gd name="connsiteX0" fmla="*/ 0 w 3713717"/>
              <a:gd name="connsiteY0" fmla="*/ 5082 h 5761676"/>
              <a:gd name="connsiteX1" fmla="*/ 613340 w 3713717"/>
              <a:gd name="connsiteY1" fmla="*/ 0 h 5761676"/>
              <a:gd name="connsiteX2" fmla="*/ 3713717 w 3713717"/>
              <a:gd name="connsiteY2" fmla="*/ 5761675 h 5761676"/>
              <a:gd name="connsiteX3" fmla="*/ 3075819 w 3713717"/>
              <a:gd name="connsiteY3" fmla="*/ 5761676 h 5761676"/>
              <a:gd name="connsiteX4" fmla="*/ 0 w 3713717"/>
              <a:gd name="connsiteY4" fmla="*/ 5082 h 5761676"/>
              <a:gd name="connsiteX0" fmla="*/ 0 w 3702512"/>
              <a:gd name="connsiteY0" fmla="*/ 2701 h 5761676"/>
              <a:gd name="connsiteX1" fmla="*/ 602135 w 3702512"/>
              <a:gd name="connsiteY1" fmla="*/ 0 h 5761676"/>
              <a:gd name="connsiteX2" fmla="*/ 3702512 w 3702512"/>
              <a:gd name="connsiteY2" fmla="*/ 5761675 h 5761676"/>
              <a:gd name="connsiteX3" fmla="*/ 3064614 w 3702512"/>
              <a:gd name="connsiteY3" fmla="*/ 5761676 h 5761676"/>
              <a:gd name="connsiteX4" fmla="*/ 0 w 3702512"/>
              <a:gd name="connsiteY4" fmla="*/ 2701 h 5761676"/>
              <a:gd name="connsiteX0" fmla="*/ 0 w 3803852"/>
              <a:gd name="connsiteY0" fmla="*/ 2701 h 5761676"/>
              <a:gd name="connsiteX1" fmla="*/ 602135 w 3803852"/>
              <a:gd name="connsiteY1" fmla="*/ 0 h 5761676"/>
              <a:gd name="connsiteX2" fmla="*/ 3803852 w 3803852"/>
              <a:gd name="connsiteY2" fmla="*/ 5761675 h 5761676"/>
              <a:gd name="connsiteX3" fmla="*/ 3064614 w 3803852"/>
              <a:gd name="connsiteY3" fmla="*/ 5761676 h 5761676"/>
              <a:gd name="connsiteX4" fmla="*/ 0 w 3803852"/>
              <a:gd name="connsiteY4" fmla="*/ 2701 h 5761676"/>
              <a:gd name="connsiteX0" fmla="*/ 0 w 3803852"/>
              <a:gd name="connsiteY0" fmla="*/ 2701 h 5761676"/>
              <a:gd name="connsiteX1" fmla="*/ 602135 w 3803852"/>
              <a:gd name="connsiteY1" fmla="*/ 0 h 5761676"/>
              <a:gd name="connsiteX2" fmla="*/ 3803852 w 3803852"/>
              <a:gd name="connsiteY2" fmla="*/ 5761675 h 5761676"/>
              <a:gd name="connsiteX3" fmla="*/ 3064614 w 3803852"/>
              <a:gd name="connsiteY3" fmla="*/ 5761676 h 5761676"/>
              <a:gd name="connsiteX4" fmla="*/ 0 w 3803852"/>
              <a:gd name="connsiteY4" fmla="*/ 2701 h 5761676"/>
              <a:gd name="connsiteX0" fmla="*/ 0 w 3803852"/>
              <a:gd name="connsiteY0" fmla="*/ 2701 h 5771615"/>
              <a:gd name="connsiteX1" fmla="*/ 602135 w 3803852"/>
              <a:gd name="connsiteY1" fmla="*/ 0 h 5771615"/>
              <a:gd name="connsiteX2" fmla="*/ 3803852 w 3803852"/>
              <a:gd name="connsiteY2" fmla="*/ 5761675 h 5771615"/>
              <a:gd name="connsiteX3" fmla="*/ 3204932 w 3803852"/>
              <a:gd name="connsiteY3" fmla="*/ 5771615 h 5771615"/>
              <a:gd name="connsiteX4" fmla="*/ 0 w 3803852"/>
              <a:gd name="connsiteY4" fmla="*/ 2701 h 5771615"/>
              <a:gd name="connsiteX0" fmla="*/ 0 w 3803852"/>
              <a:gd name="connsiteY0" fmla="*/ 2701 h 5771615"/>
              <a:gd name="connsiteX1" fmla="*/ 602135 w 3803852"/>
              <a:gd name="connsiteY1" fmla="*/ 0 h 5771615"/>
              <a:gd name="connsiteX2" fmla="*/ 3803852 w 3803852"/>
              <a:gd name="connsiteY2" fmla="*/ 5761675 h 5771615"/>
              <a:gd name="connsiteX3" fmla="*/ 3204932 w 3803852"/>
              <a:gd name="connsiteY3" fmla="*/ 5771615 h 5771615"/>
              <a:gd name="connsiteX4" fmla="*/ 0 w 3803852"/>
              <a:gd name="connsiteY4" fmla="*/ 2701 h 577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852" h="5771615">
                <a:moveTo>
                  <a:pt x="0" y="2701"/>
                </a:moveTo>
                <a:lnTo>
                  <a:pt x="602135" y="0"/>
                </a:lnTo>
                <a:lnTo>
                  <a:pt x="3803852" y="5761675"/>
                </a:lnTo>
                <a:lnTo>
                  <a:pt x="3204932" y="5771615"/>
                </a:lnTo>
                <a:lnTo>
                  <a:pt x="0" y="2701"/>
                </a:lnTo>
                <a:close/>
              </a:path>
            </a:pathLst>
          </a:custGeom>
          <a:gradFill>
            <a:gsLst>
              <a:gs pos="27000">
                <a:srgbClr val="134395"/>
              </a:gs>
              <a:gs pos="88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8" name="Rectangle 1">
            <a:extLst>
              <a:ext uri="{FF2B5EF4-FFF2-40B4-BE49-F238E27FC236}">
                <a16:creationId xmlns:a16="http://schemas.microsoft.com/office/drawing/2014/main" id="{84EA3DA3-1A3A-4A4B-2902-C8330FC49AD1}"/>
              </a:ext>
            </a:extLst>
          </p:cNvPr>
          <p:cNvSpPr/>
          <p:nvPr userDrawn="1"/>
        </p:nvSpPr>
        <p:spPr>
          <a:xfrm>
            <a:off x="10529999" y="-184583"/>
            <a:ext cx="6439443" cy="7173860"/>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4627414"/>
              <a:gd name="connsiteY0" fmla="*/ 0 h 5761357"/>
              <a:gd name="connsiteX1" fmla="*/ 1556668 w 4627414"/>
              <a:gd name="connsiteY1" fmla="*/ 321 h 5761357"/>
              <a:gd name="connsiteX2" fmla="*/ 4627414 w 4627414"/>
              <a:gd name="connsiteY2" fmla="*/ 5754532 h 5761357"/>
              <a:gd name="connsiteX3" fmla="*/ 2909404 w 4627414"/>
              <a:gd name="connsiteY3" fmla="*/ 5761357 h 5761357"/>
              <a:gd name="connsiteX4" fmla="*/ 0 w 4627414"/>
              <a:gd name="connsiteY4" fmla="*/ 0 h 5761357"/>
              <a:gd name="connsiteX0" fmla="*/ 0 w 4627414"/>
              <a:gd name="connsiteY0" fmla="*/ 4441 h 5765798"/>
              <a:gd name="connsiteX1" fmla="*/ 1556668 w 4627414"/>
              <a:gd name="connsiteY1" fmla="*/ 0 h 5765798"/>
              <a:gd name="connsiteX2" fmla="*/ 4627414 w 4627414"/>
              <a:gd name="connsiteY2" fmla="*/ 5758973 h 5765798"/>
              <a:gd name="connsiteX3" fmla="*/ 2909404 w 4627414"/>
              <a:gd name="connsiteY3" fmla="*/ 5765798 h 5765798"/>
              <a:gd name="connsiteX4" fmla="*/ 0 w 4627414"/>
              <a:gd name="connsiteY4" fmla="*/ 4441 h 5765798"/>
              <a:gd name="connsiteX0" fmla="*/ 0 w 4627414"/>
              <a:gd name="connsiteY0" fmla="*/ 2060 h 5763417"/>
              <a:gd name="connsiteX1" fmla="*/ 1558536 w 4627414"/>
              <a:gd name="connsiteY1" fmla="*/ 0 h 5763417"/>
              <a:gd name="connsiteX2" fmla="*/ 4627414 w 4627414"/>
              <a:gd name="connsiteY2" fmla="*/ 5756592 h 5763417"/>
              <a:gd name="connsiteX3" fmla="*/ 2909404 w 4627414"/>
              <a:gd name="connsiteY3" fmla="*/ 5763417 h 5763417"/>
              <a:gd name="connsiteX4" fmla="*/ 0 w 4627414"/>
              <a:gd name="connsiteY4" fmla="*/ 2060 h 5763417"/>
              <a:gd name="connsiteX0" fmla="*/ 0 w 4627414"/>
              <a:gd name="connsiteY0" fmla="*/ 0 h 5766120"/>
              <a:gd name="connsiteX1" fmla="*/ 1558536 w 4627414"/>
              <a:gd name="connsiteY1" fmla="*/ 2703 h 5766120"/>
              <a:gd name="connsiteX2" fmla="*/ 4627414 w 4627414"/>
              <a:gd name="connsiteY2" fmla="*/ 5759295 h 5766120"/>
              <a:gd name="connsiteX3" fmla="*/ 2909404 w 4627414"/>
              <a:gd name="connsiteY3" fmla="*/ 5766120 h 5766120"/>
              <a:gd name="connsiteX4" fmla="*/ 0 w 4627414"/>
              <a:gd name="connsiteY4" fmla="*/ 0 h 5766120"/>
              <a:gd name="connsiteX0" fmla="*/ 0 w 4627414"/>
              <a:gd name="connsiteY0" fmla="*/ 0 h 5766120"/>
              <a:gd name="connsiteX1" fmla="*/ 1558536 w 4627414"/>
              <a:gd name="connsiteY1" fmla="*/ 2703 h 5766120"/>
              <a:gd name="connsiteX2" fmla="*/ 4627414 w 4627414"/>
              <a:gd name="connsiteY2" fmla="*/ 5759295 h 5766120"/>
              <a:gd name="connsiteX3" fmla="*/ 3203768 w 4627414"/>
              <a:gd name="connsiteY3" fmla="*/ 5766120 h 5766120"/>
              <a:gd name="connsiteX4" fmla="*/ 0 w 4627414"/>
              <a:gd name="connsiteY4" fmla="*/ 0 h 5766120"/>
              <a:gd name="connsiteX0" fmla="*/ 0 w 4482909"/>
              <a:gd name="connsiteY0" fmla="*/ 4121 h 5763417"/>
              <a:gd name="connsiteX1" fmla="*/ 1414031 w 4482909"/>
              <a:gd name="connsiteY1" fmla="*/ 0 h 5763417"/>
              <a:gd name="connsiteX2" fmla="*/ 4482909 w 4482909"/>
              <a:gd name="connsiteY2" fmla="*/ 5756592 h 5763417"/>
              <a:gd name="connsiteX3" fmla="*/ 3059263 w 4482909"/>
              <a:gd name="connsiteY3" fmla="*/ 5763417 h 5763417"/>
              <a:gd name="connsiteX4" fmla="*/ 0 w 4482909"/>
              <a:gd name="connsiteY4" fmla="*/ 4121 h 5763417"/>
              <a:gd name="connsiteX0" fmla="*/ 0 w 4488512"/>
              <a:gd name="connsiteY0" fmla="*/ 4121 h 5763417"/>
              <a:gd name="connsiteX1" fmla="*/ 1414031 w 4488512"/>
              <a:gd name="connsiteY1" fmla="*/ 0 h 5763417"/>
              <a:gd name="connsiteX2" fmla="*/ 4488512 w 4488512"/>
              <a:gd name="connsiteY2" fmla="*/ 5761355 h 5763417"/>
              <a:gd name="connsiteX3" fmla="*/ 3059263 w 4488512"/>
              <a:gd name="connsiteY3" fmla="*/ 5763417 h 5763417"/>
              <a:gd name="connsiteX4" fmla="*/ 0 w 4488512"/>
              <a:gd name="connsiteY4" fmla="*/ 4121 h 5763417"/>
              <a:gd name="connsiteX0" fmla="*/ 0 w 4488512"/>
              <a:gd name="connsiteY0" fmla="*/ 4121 h 5761355"/>
              <a:gd name="connsiteX1" fmla="*/ 1414031 w 4488512"/>
              <a:gd name="connsiteY1" fmla="*/ 0 h 5761355"/>
              <a:gd name="connsiteX2" fmla="*/ 4488512 w 4488512"/>
              <a:gd name="connsiteY2" fmla="*/ 5761355 h 5761355"/>
              <a:gd name="connsiteX3" fmla="*/ 3617690 w 4488512"/>
              <a:gd name="connsiteY3" fmla="*/ 5761036 h 5761355"/>
              <a:gd name="connsiteX4" fmla="*/ 0 w 4488512"/>
              <a:gd name="connsiteY4" fmla="*/ 4121 h 5761355"/>
              <a:gd name="connsiteX0" fmla="*/ 0 w 3621924"/>
              <a:gd name="connsiteY0" fmla="*/ 6502 h 5761355"/>
              <a:gd name="connsiteX1" fmla="*/ 547443 w 3621924"/>
              <a:gd name="connsiteY1" fmla="*/ 0 h 5761355"/>
              <a:gd name="connsiteX2" fmla="*/ 3621924 w 3621924"/>
              <a:gd name="connsiteY2" fmla="*/ 5761355 h 5761355"/>
              <a:gd name="connsiteX3" fmla="*/ 2751102 w 3621924"/>
              <a:gd name="connsiteY3" fmla="*/ 5761036 h 5761355"/>
              <a:gd name="connsiteX4" fmla="*/ 0 w 3621924"/>
              <a:gd name="connsiteY4" fmla="*/ 6502 h 5761355"/>
              <a:gd name="connsiteX0" fmla="*/ 0 w 3883395"/>
              <a:gd name="connsiteY0" fmla="*/ 0 h 5761997"/>
              <a:gd name="connsiteX1" fmla="*/ 808914 w 3883395"/>
              <a:gd name="connsiteY1" fmla="*/ 642 h 5761997"/>
              <a:gd name="connsiteX2" fmla="*/ 3883395 w 3883395"/>
              <a:gd name="connsiteY2" fmla="*/ 5761997 h 5761997"/>
              <a:gd name="connsiteX3" fmla="*/ 3012573 w 3883395"/>
              <a:gd name="connsiteY3" fmla="*/ 5761678 h 5761997"/>
              <a:gd name="connsiteX4" fmla="*/ 0 w 3883395"/>
              <a:gd name="connsiteY4" fmla="*/ 0 h 5761997"/>
              <a:gd name="connsiteX0" fmla="*/ 0 w 3883395"/>
              <a:gd name="connsiteY0" fmla="*/ 0 h 5764060"/>
              <a:gd name="connsiteX1" fmla="*/ 808914 w 3883395"/>
              <a:gd name="connsiteY1" fmla="*/ 642 h 5764060"/>
              <a:gd name="connsiteX2" fmla="*/ 3883395 w 3883395"/>
              <a:gd name="connsiteY2" fmla="*/ 5761997 h 5764060"/>
              <a:gd name="connsiteX3" fmla="*/ 3188132 w 3883395"/>
              <a:gd name="connsiteY3" fmla="*/ 5764060 h 5764060"/>
              <a:gd name="connsiteX4" fmla="*/ 0 w 3883395"/>
              <a:gd name="connsiteY4" fmla="*/ 0 h 5764060"/>
              <a:gd name="connsiteX0" fmla="*/ 0 w 3883395"/>
              <a:gd name="connsiteY0" fmla="*/ 0 h 5761997"/>
              <a:gd name="connsiteX1" fmla="*/ 808914 w 3883395"/>
              <a:gd name="connsiteY1" fmla="*/ 642 h 5761997"/>
              <a:gd name="connsiteX2" fmla="*/ 3883395 w 3883395"/>
              <a:gd name="connsiteY2" fmla="*/ 5761997 h 5761997"/>
              <a:gd name="connsiteX3" fmla="*/ 3176926 w 3883395"/>
              <a:gd name="connsiteY3" fmla="*/ 5761679 h 5761997"/>
              <a:gd name="connsiteX4" fmla="*/ 0 w 3883395"/>
              <a:gd name="connsiteY4" fmla="*/ 0 h 5761997"/>
              <a:gd name="connsiteX0" fmla="*/ 0 w 3776939"/>
              <a:gd name="connsiteY0" fmla="*/ 0 h 5761997"/>
              <a:gd name="connsiteX1" fmla="*/ 702458 w 3776939"/>
              <a:gd name="connsiteY1" fmla="*/ 642 h 5761997"/>
              <a:gd name="connsiteX2" fmla="*/ 3776939 w 3776939"/>
              <a:gd name="connsiteY2" fmla="*/ 5761997 h 5761997"/>
              <a:gd name="connsiteX3" fmla="*/ 3070470 w 3776939"/>
              <a:gd name="connsiteY3" fmla="*/ 5761679 h 5761997"/>
              <a:gd name="connsiteX4" fmla="*/ 0 w 3776939"/>
              <a:gd name="connsiteY4" fmla="*/ 0 h 5761997"/>
              <a:gd name="connsiteX0" fmla="*/ 0 w 3776939"/>
              <a:gd name="connsiteY0" fmla="*/ 0 h 5761997"/>
              <a:gd name="connsiteX1" fmla="*/ 838797 w 3776939"/>
              <a:gd name="connsiteY1" fmla="*/ 3023 h 5761997"/>
              <a:gd name="connsiteX2" fmla="*/ 3776939 w 3776939"/>
              <a:gd name="connsiteY2" fmla="*/ 5761997 h 5761997"/>
              <a:gd name="connsiteX3" fmla="*/ 3070470 w 3776939"/>
              <a:gd name="connsiteY3" fmla="*/ 5761679 h 5761997"/>
              <a:gd name="connsiteX4" fmla="*/ 0 w 3776939"/>
              <a:gd name="connsiteY4" fmla="*/ 0 h 5761997"/>
              <a:gd name="connsiteX0" fmla="*/ 0 w 3898337"/>
              <a:gd name="connsiteY0" fmla="*/ 0 h 5761679"/>
              <a:gd name="connsiteX1" fmla="*/ 838797 w 3898337"/>
              <a:gd name="connsiteY1" fmla="*/ 3023 h 5761679"/>
              <a:gd name="connsiteX2" fmla="*/ 3898337 w 3898337"/>
              <a:gd name="connsiteY2" fmla="*/ 5759616 h 5761679"/>
              <a:gd name="connsiteX3" fmla="*/ 3070470 w 3898337"/>
              <a:gd name="connsiteY3" fmla="*/ 5761679 h 5761679"/>
              <a:gd name="connsiteX4" fmla="*/ 0 w 3898337"/>
              <a:gd name="connsiteY4" fmla="*/ 0 h 5761679"/>
              <a:gd name="connsiteX0" fmla="*/ 0 w 3898337"/>
              <a:gd name="connsiteY0" fmla="*/ 0 h 5759616"/>
              <a:gd name="connsiteX1" fmla="*/ 838797 w 3898337"/>
              <a:gd name="connsiteY1" fmla="*/ 3023 h 5759616"/>
              <a:gd name="connsiteX2" fmla="*/ 3898337 w 3898337"/>
              <a:gd name="connsiteY2" fmla="*/ 5759616 h 5759616"/>
              <a:gd name="connsiteX3" fmla="*/ 2885573 w 3898337"/>
              <a:gd name="connsiteY3" fmla="*/ 5759298 h 5759616"/>
              <a:gd name="connsiteX4" fmla="*/ 0 w 3898337"/>
              <a:gd name="connsiteY4" fmla="*/ 0 h 5759616"/>
              <a:gd name="connsiteX0" fmla="*/ 0 w 4072029"/>
              <a:gd name="connsiteY0" fmla="*/ 0 h 5759616"/>
              <a:gd name="connsiteX1" fmla="*/ 1012489 w 4072029"/>
              <a:gd name="connsiteY1" fmla="*/ 3023 h 5759616"/>
              <a:gd name="connsiteX2" fmla="*/ 4072029 w 4072029"/>
              <a:gd name="connsiteY2" fmla="*/ 5759616 h 5759616"/>
              <a:gd name="connsiteX3" fmla="*/ 3059265 w 4072029"/>
              <a:gd name="connsiteY3" fmla="*/ 5759298 h 5759616"/>
              <a:gd name="connsiteX4" fmla="*/ 0 w 4072029"/>
              <a:gd name="connsiteY4" fmla="*/ 0 h 5759616"/>
              <a:gd name="connsiteX0" fmla="*/ 20 w 4072049"/>
              <a:gd name="connsiteY0" fmla="*/ 0 h 5759616"/>
              <a:gd name="connsiteX1" fmla="*/ 1012509 w 4072049"/>
              <a:gd name="connsiteY1" fmla="*/ 3023 h 5759616"/>
              <a:gd name="connsiteX2" fmla="*/ 4072049 w 4072049"/>
              <a:gd name="connsiteY2" fmla="*/ 5759616 h 5759616"/>
              <a:gd name="connsiteX3" fmla="*/ 3059285 w 4072049"/>
              <a:gd name="connsiteY3" fmla="*/ 5759298 h 5759616"/>
              <a:gd name="connsiteX4" fmla="*/ 20 w 4072049"/>
              <a:gd name="connsiteY4" fmla="*/ 0 h 5759616"/>
              <a:gd name="connsiteX0" fmla="*/ 20 w 4073916"/>
              <a:gd name="connsiteY0" fmla="*/ 0 h 5759616"/>
              <a:gd name="connsiteX1" fmla="*/ 1014376 w 4073916"/>
              <a:gd name="connsiteY1" fmla="*/ 3023 h 5759616"/>
              <a:gd name="connsiteX2" fmla="*/ 4073916 w 4073916"/>
              <a:gd name="connsiteY2" fmla="*/ 5759616 h 5759616"/>
              <a:gd name="connsiteX3" fmla="*/ 3061152 w 4073916"/>
              <a:gd name="connsiteY3" fmla="*/ 5759298 h 5759616"/>
              <a:gd name="connsiteX4" fmla="*/ 20 w 4073916"/>
              <a:gd name="connsiteY4" fmla="*/ 0 h 5759616"/>
              <a:gd name="connsiteX0" fmla="*/ 14 w 4073910"/>
              <a:gd name="connsiteY0" fmla="*/ 0 h 5759616"/>
              <a:gd name="connsiteX1" fmla="*/ 1014370 w 4073910"/>
              <a:gd name="connsiteY1" fmla="*/ 3023 h 5759616"/>
              <a:gd name="connsiteX2" fmla="*/ 4073910 w 4073910"/>
              <a:gd name="connsiteY2" fmla="*/ 5759616 h 5759616"/>
              <a:gd name="connsiteX3" fmla="*/ 3061146 w 4073910"/>
              <a:gd name="connsiteY3" fmla="*/ 5759298 h 5759616"/>
              <a:gd name="connsiteX4" fmla="*/ 14 w 4073910"/>
              <a:gd name="connsiteY4" fmla="*/ 0 h 5759616"/>
              <a:gd name="connsiteX0" fmla="*/ 14 w 4073910"/>
              <a:gd name="connsiteY0" fmla="*/ 1740 h 5761356"/>
              <a:gd name="connsiteX1" fmla="*/ 1016238 w 4073910"/>
              <a:gd name="connsiteY1" fmla="*/ 0 h 5761356"/>
              <a:gd name="connsiteX2" fmla="*/ 4073910 w 4073910"/>
              <a:gd name="connsiteY2" fmla="*/ 5761356 h 5761356"/>
              <a:gd name="connsiteX3" fmla="*/ 3061146 w 4073910"/>
              <a:gd name="connsiteY3" fmla="*/ 5761038 h 5761356"/>
              <a:gd name="connsiteX4" fmla="*/ 14 w 4073910"/>
              <a:gd name="connsiteY4" fmla="*/ 1740 h 5761356"/>
              <a:gd name="connsiteX0" fmla="*/ 14 w 4072042"/>
              <a:gd name="connsiteY0" fmla="*/ 0 h 5764378"/>
              <a:gd name="connsiteX1" fmla="*/ 1014370 w 4072042"/>
              <a:gd name="connsiteY1" fmla="*/ 3022 h 5764378"/>
              <a:gd name="connsiteX2" fmla="*/ 4072042 w 4072042"/>
              <a:gd name="connsiteY2" fmla="*/ 5764378 h 5764378"/>
              <a:gd name="connsiteX3" fmla="*/ 3059278 w 4072042"/>
              <a:gd name="connsiteY3" fmla="*/ 5764060 h 5764378"/>
              <a:gd name="connsiteX4" fmla="*/ 14 w 4072042"/>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059279 w 4072043"/>
              <a:gd name="connsiteY3" fmla="*/ 5764060 h 5764378"/>
              <a:gd name="connsiteX4" fmla="*/ 15 w 4072043"/>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059279 w 4072043"/>
              <a:gd name="connsiteY3" fmla="*/ 5764060 h 5764378"/>
              <a:gd name="connsiteX4" fmla="*/ 15 w 4072043"/>
              <a:gd name="connsiteY4" fmla="*/ 0 h 5764378"/>
              <a:gd name="connsiteX0" fmla="*/ 15 w 4072043"/>
              <a:gd name="connsiteY0" fmla="*/ 0 h 5764378"/>
              <a:gd name="connsiteX1" fmla="*/ 881849 w 4072043"/>
              <a:gd name="connsiteY1" fmla="*/ 3022 h 5764378"/>
              <a:gd name="connsiteX2" fmla="*/ 4072043 w 4072043"/>
              <a:gd name="connsiteY2" fmla="*/ 5764378 h 5764378"/>
              <a:gd name="connsiteX3" fmla="*/ 3308732 w 4072043"/>
              <a:gd name="connsiteY3" fmla="*/ 5764060 h 5764378"/>
              <a:gd name="connsiteX4" fmla="*/ 15 w 4072043"/>
              <a:gd name="connsiteY4" fmla="*/ 0 h 5764378"/>
              <a:gd name="connsiteX0" fmla="*/ 15 w 4072043"/>
              <a:gd name="connsiteY0" fmla="*/ 0 h 5783938"/>
              <a:gd name="connsiteX1" fmla="*/ 881849 w 4072043"/>
              <a:gd name="connsiteY1" fmla="*/ 3022 h 5783938"/>
              <a:gd name="connsiteX2" fmla="*/ 4072043 w 4072043"/>
              <a:gd name="connsiteY2" fmla="*/ 5764378 h 5783938"/>
              <a:gd name="connsiteX3" fmla="*/ 3184006 w 4072043"/>
              <a:gd name="connsiteY3" fmla="*/ 5783938 h 5783938"/>
              <a:gd name="connsiteX4" fmla="*/ 15 w 4072043"/>
              <a:gd name="connsiteY4" fmla="*/ 0 h 5783938"/>
              <a:gd name="connsiteX0" fmla="*/ 16 w 4064249"/>
              <a:gd name="connsiteY0" fmla="*/ 6917 h 5780916"/>
              <a:gd name="connsiteX1" fmla="*/ 874055 w 4064249"/>
              <a:gd name="connsiteY1" fmla="*/ 0 h 5780916"/>
              <a:gd name="connsiteX2" fmla="*/ 4064249 w 4064249"/>
              <a:gd name="connsiteY2" fmla="*/ 5761356 h 5780916"/>
              <a:gd name="connsiteX3" fmla="*/ 3176212 w 4064249"/>
              <a:gd name="connsiteY3" fmla="*/ 5780916 h 5780916"/>
              <a:gd name="connsiteX4" fmla="*/ 16 w 4064249"/>
              <a:gd name="connsiteY4" fmla="*/ 6917 h 5780916"/>
              <a:gd name="connsiteX0" fmla="*/ 15 w 4071719"/>
              <a:gd name="connsiteY0" fmla="*/ 0 h 5783524"/>
              <a:gd name="connsiteX1" fmla="*/ 881525 w 4071719"/>
              <a:gd name="connsiteY1" fmla="*/ 2608 h 5783524"/>
              <a:gd name="connsiteX2" fmla="*/ 4071719 w 4071719"/>
              <a:gd name="connsiteY2" fmla="*/ 5763964 h 5783524"/>
              <a:gd name="connsiteX3" fmla="*/ 3183682 w 4071719"/>
              <a:gd name="connsiteY3" fmla="*/ 5783524 h 5783524"/>
              <a:gd name="connsiteX4" fmla="*/ 15 w 4071719"/>
              <a:gd name="connsiteY4" fmla="*/ 0 h 5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719" h="5783524">
                <a:moveTo>
                  <a:pt x="15" y="0"/>
                </a:moveTo>
                <a:cubicBezTo>
                  <a:pt x="-4269" y="8152"/>
                  <a:pt x="878338" y="6363"/>
                  <a:pt x="881525" y="2608"/>
                </a:cubicBezTo>
                <a:lnTo>
                  <a:pt x="4071719" y="5763964"/>
                </a:lnTo>
                <a:lnTo>
                  <a:pt x="3183682" y="5783524"/>
                </a:lnTo>
                <a:lnTo>
                  <a:pt x="15" y="0"/>
                </a:lnTo>
                <a:close/>
              </a:path>
            </a:pathLst>
          </a:custGeom>
          <a:gradFill>
            <a:gsLst>
              <a:gs pos="19000">
                <a:srgbClr val="113C81"/>
              </a:gs>
              <a:gs pos="35000">
                <a:srgbClr val="134395"/>
              </a:gs>
              <a:gs pos="82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2" name="Rectangle 1">
            <a:extLst>
              <a:ext uri="{FF2B5EF4-FFF2-40B4-BE49-F238E27FC236}">
                <a16:creationId xmlns:a16="http://schemas.microsoft.com/office/drawing/2014/main" id="{65652A21-D5A6-2294-7001-EB3BF8169415}"/>
              </a:ext>
            </a:extLst>
          </p:cNvPr>
          <p:cNvSpPr/>
          <p:nvPr userDrawn="1"/>
        </p:nvSpPr>
        <p:spPr>
          <a:xfrm>
            <a:off x="8426451" y="-178164"/>
            <a:ext cx="7798547" cy="7148404"/>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1974912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1409 w 3692922"/>
              <a:gd name="connsiteY3" fmla="*/ 5761036 h 5761036"/>
              <a:gd name="connsiteX4" fmla="*/ 0 w 3692922"/>
              <a:gd name="connsiteY4" fmla="*/ 6823 h 5761036"/>
              <a:gd name="connsiteX0" fmla="*/ 426912 w 3671599"/>
              <a:gd name="connsiteY0" fmla="*/ 0 h 5763738"/>
              <a:gd name="connsiteX1" fmla="*/ 600853 w 3671599"/>
              <a:gd name="connsiteY1" fmla="*/ 2702 h 5763738"/>
              <a:gd name="connsiteX2" fmla="*/ 3671599 w 3671599"/>
              <a:gd name="connsiteY2" fmla="*/ 5756913 h 5763738"/>
              <a:gd name="connsiteX3" fmla="*/ 86 w 3671599"/>
              <a:gd name="connsiteY3" fmla="*/ 5763738 h 5763738"/>
              <a:gd name="connsiteX4" fmla="*/ 426912 w 3671599"/>
              <a:gd name="connsiteY4" fmla="*/ 0 h 5763738"/>
              <a:gd name="connsiteX0" fmla="*/ 0 w 3244687"/>
              <a:gd name="connsiteY0" fmla="*/ 0 h 5756913"/>
              <a:gd name="connsiteX1" fmla="*/ 173941 w 3244687"/>
              <a:gd name="connsiteY1" fmla="*/ 2702 h 5756913"/>
              <a:gd name="connsiteX2" fmla="*/ 3244687 w 3244687"/>
              <a:gd name="connsiteY2" fmla="*/ 5756913 h 5756913"/>
              <a:gd name="connsiteX3" fmla="*/ 13939 w 3244687"/>
              <a:gd name="connsiteY3" fmla="*/ 5754213 h 5756913"/>
              <a:gd name="connsiteX4" fmla="*/ 0 w 3244687"/>
              <a:gd name="connsiteY4" fmla="*/ 0 h 5756913"/>
              <a:gd name="connsiteX0" fmla="*/ 2953 w 3247640"/>
              <a:gd name="connsiteY0" fmla="*/ 0 h 5756913"/>
              <a:gd name="connsiteX1" fmla="*/ 176894 w 3247640"/>
              <a:gd name="connsiteY1" fmla="*/ 2702 h 5756913"/>
              <a:gd name="connsiteX2" fmla="*/ 3247640 w 3247640"/>
              <a:gd name="connsiteY2" fmla="*/ 5756913 h 5756913"/>
              <a:gd name="connsiteX3" fmla="*/ 1951 w 3247640"/>
              <a:gd name="connsiteY3" fmla="*/ 5756594 h 5756913"/>
              <a:gd name="connsiteX4" fmla="*/ 2953 w 3247640"/>
              <a:gd name="connsiteY4" fmla="*/ 0 h 5756913"/>
              <a:gd name="connsiteX0" fmla="*/ 6800 w 3251487"/>
              <a:gd name="connsiteY0" fmla="*/ 0 h 5756913"/>
              <a:gd name="connsiteX1" fmla="*/ 180741 w 3251487"/>
              <a:gd name="connsiteY1" fmla="*/ 2702 h 5756913"/>
              <a:gd name="connsiteX2" fmla="*/ 3251487 w 3251487"/>
              <a:gd name="connsiteY2" fmla="*/ 5756913 h 5756913"/>
              <a:gd name="connsiteX3" fmla="*/ 5798 w 3251487"/>
              <a:gd name="connsiteY3" fmla="*/ 5756594 h 5756913"/>
              <a:gd name="connsiteX4" fmla="*/ 6800 w 3251487"/>
              <a:gd name="connsiteY4" fmla="*/ 0 h 5756913"/>
              <a:gd name="connsiteX0" fmla="*/ 6800 w 3251487"/>
              <a:gd name="connsiteY0" fmla="*/ 6823 h 5763736"/>
              <a:gd name="connsiteX1" fmla="*/ 270388 w 3251487"/>
              <a:gd name="connsiteY1" fmla="*/ 0 h 5763736"/>
              <a:gd name="connsiteX2" fmla="*/ 3251487 w 3251487"/>
              <a:gd name="connsiteY2" fmla="*/ 5763736 h 5763736"/>
              <a:gd name="connsiteX3" fmla="*/ 5798 w 3251487"/>
              <a:gd name="connsiteY3" fmla="*/ 5763417 h 5763736"/>
              <a:gd name="connsiteX4" fmla="*/ 6800 w 3251487"/>
              <a:gd name="connsiteY4" fmla="*/ 6823 h 5763736"/>
              <a:gd name="connsiteX0" fmla="*/ 5266 w 3251820"/>
              <a:gd name="connsiteY0" fmla="*/ 6823 h 5763736"/>
              <a:gd name="connsiteX1" fmla="*/ 270721 w 3251820"/>
              <a:gd name="connsiteY1" fmla="*/ 0 h 5763736"/>
              <a:gd name="connsiteX2" fmla="*/ 3251820 w 3251820"/>
              <a:gd name="connsiteY2" fmla="*/ 5763736 h 5763736"/>
              <a:gd name="connsiteX3" fmla="*/ 6131 w 3251820"/>
              <a:gd name="connsiteY3" fmla="*/ 5763417 h 5763736"/>
              <a:gd name="connsiteX4" fmla="*/ 5266 w 3251820"/>
              <a:gd name="connsiteY4" fmla="*/ 6823 h 5763736"/>
              <a:gd name="connsiteX0" fmla="*/ 5266 w 3337732"/>
              <a:gd name="connsiteY0" fmla="*/ 6823 h 5763736"/>
              <a:gd name="connsiteX1" fmla="*/ 270721 w 3337732"/>
              <a:gd name="connsiteY1" fmla="*/ 0 h 5763736"/>
              <a:gd name="connsiteX2" fmla="*/ 3337732 w 3337732"/>
              <a:gd name="connsiteY2" fmla="*/ 5763736 h 5763736"/>
              <a:gd name="connsiteX3" fmla="*/ 6131 w 3337732"/>
              <a:gd name="connsiteY3" fmla="*/ 5763417 h 5763736"/>
              <a:gd name="connsiteX4" fmla="*/ 5266 w 3337732"/>
              <a:gd name="connsiteY4" fmla="*/ 6823 h 5763736"/>
              <a:gd name="connsiteX0" fmla="*/ 5266 w 3337732"/>
              <a:gd name="connsiteY0" fmla="*/ 0 h 5756913"/>
              <a:gd name="connsiteX1" fmla="*/ 99222 w 3337732"/>
              <a:gd name="connsiteY1" fmla="*/ 13055 h 5756913"/>
              <a:gd name="connsiteX2" fmla="*/ 3337732 w 3337732"/>
              <a:gd name="connsiteY2" fmla="*/ 5756913 h 5756913"/>
              <a:gd name="connsiteX3" fmla="*/ 6131 w 3337732"/>
              <a:gd name="connsiteY3" fmla="*/ 5756594 h 5756913"/>
              <a:gd name="connsiteX4" fmla="*/ 5266 w 3337732"/>
              <a:gd name="connsiteY4" fmla="*/ 0 h 5756913"/>
              <a:gd name="connsiteX0" fmla="*/ 5266 w 3290959"/>
              <a:gd name="connsiteY0" fmla="*/ 0 h 5756594"/>
              <a:gd name="connsiteX1" fmla="*/ 99222 w 3290959"/>
              <a:gd name="connsiteY1" fmla="*/ 13055 h 5756594"/>
              <a:gd name="connsiteX2" fmla="*/ 3290959 w 3290959"/>
              <a:gd name="connsiteY2" fmla="*/ 5746974 h 5756594"/>
              <a:gd name="connsiteX3" fmla="*/ 6131 w 3290959"/>
              <a:gd name="connsiteY3" fmla="*/ 5756594 h 5756594"/>
              <a:gd name="connsiteX4" fmla="*/ 5266 w 3290959"/>
              <a:gd name="connsiteY4" fmla="*/ 0 h 5756594"/>
              <a:gd name="connsiteX0" fmla="*/ 5266 w 3290959"/>
              <a:gd name="connsiteY0" fmla="*/ 0 h 5756594"/>
              <a:gd name="connsiteX1" fmla="*/ 138199 w 3290959"/>
              <a:gd name="connsiteY1" fmla="*/ 3116 h 5756594"/>
              <a:gd name="connsiteX2" fmla="*/ 3290959 w 3290959"/>
              <a:gd name="connsiteY2" fmla="*/ 5746974 h 5756594"/>
              <a:gd name="connsiteX3" fmla="*/ 6131 w 3290959"/>
              <a:gd name="connsiteY3" fmla="*/ 5756594 h 5756594"/>
              <a:gd name="connsiteX4" fmla="*/ 5266 w 3290959"/>
              <a:gd name="connsiteY4" fmla="*/ 0 h 5756594"/>
              <a:gd name="connsiteX0" fmla="*/ 5266 w 3378739"/>
              <a:gd name="connsiteY0" fmla="*/ 0 h 5756594"/>
              <a:gd name="connsiteX1" fmla="*/ 138199 w 3378739"/>
              <a:gd name="connsiteY1" fmla="*/ 3116 h 5756594"/>
              <a:gd name="connsiteX2" fmla="*/ 3378739 w 3378739"/>
              <a:gd name="connsiteY2" fmla="*/ 5756499 h 5756594"/>
              <a:gd name="connsiteX3" fmla="*/ 6131 w 3378739"/>
              <a:gd name="connsiteY3" fmla="*/ 5756594 h 5756594"/>
              <a:gd name="connsiteX4" fmla="*/ 5266 w 3378739"/>
              <a:gd name="connsiteY4" fmla="*/ 0 h 5756594"/>
              <a:gd name="connsiteX0" fmla="*/ 5266 w 3378739"/>
              <a:gd name="connsiteY0" fmla="*/ 4027 h 5760621"/>
              <a:gd name="connsiteX1" fmla="*/ 184890 w 3378739"/>
              <a:gd name="connsiteY1" fmla="*/ 0 h 5760621"/>
              <a:gd name="connsiteX2" fmla="*/ 3378739 w 3378739"/>
              <a:gd name="connsiteY2" fmla="*/ 5760526 h 5760621"/>
              <a:gd name="connsiteX3" fmla="*/ 6131 w 3378739"/>
              <a:gd name="connsiteY3" fmla="*/ 5760621 h 5760621"/>
              <a:gd name="connsiteX4" fmla="*/ 5266 w 3378739"/>
              <a:gd name="connsiteY4" fmla="*/ 4027 h 5760621"/>
              <a:gd name="connsiteX0" fmla="*/ 0 w 3373473"/>
              <a:gd name="connsiteY0" fmla="*/ 4027 h 5763002"/>
              <a:gd name="connsiteX1" fmla="*/ 179624 w 3373473"/>
              <a:gd name="connsiteY1" fmla="*/ 0 h 5763002"/>
              <a:gd name="connsiteX2" fmla="*/ 3373473 w 3373473"/>
              <a:gd name="connsiteY2" fmla="*/ 5760526 h 5763002"/>
              <a:gd name="connsiteX3" fmla="*/ 1646262 w 3373473"/>
              <a:gd name="connsiteY3" fmla="*/ 5763002 h 5763002"/>
              <a:gd name="connsiteX4" fmla="*/ 0 w 3373473"/>
              <a:gd name="connsiteY4" fmla="*/ 4027 h 5763002"/>
              <a:gd name="connsiteX0" fmla="*/ 0 w 3659224"/>
              <a:gd name="connsiteY0" fmla="*/ 8789 h 5763002"/>
              <a:gd name="connsiteX1" fmla="*/ 465375 w 3659224"/>
              <a:gd name="connsiteY1" fmla="*/ 0 h 5763002"/>
              <a:gd name="connsiteX2" fmla="*/ 3659224 w 3659224"/>
              <a:gd name="connsiteY2" fmla="*/ 5760526 h 5763002"/>
              <a:gd name="connsiteX3" fmla="*/ 1932013 w 3659224"/>
              <a:gd name="connsiteY3" fmla="*/ 5763002 h 5763002"/>
              <a:gd name="connsiteX4" fmla="*/ 0 w 3659224"/>
              <a:gd name="connsiteY4" fmla="*/ 8789 h 5763002"/>
              <a:gd name="connsiteX0" fmla="*/ 0 w 4918017"/>
              <a:gd name="connsiteY0" fmla="*/ 4027 h 5763002"/>
              <a:gd name="connsiteX1" fmla="*/ 1724168 w 4918017"/>
              <a:gd name="connsiteY1" fmla="*/ 0 h 5763002"/>
              <a:gd name="connsiteX2" fmla="*/ 4918017 w 4918017"/>
              <a:gd name="connsiteY2" fmla="*/ 5760526 h 5763002"/>
              <a:gd name="connsiteX3" fmla="*/ 3190806 w 4918017"/>
              <a:gd name="connsiteY3" fmla="*/ 5763002 h 5763002"/>
              <a:gd name="connsiteX4" fmla="*/ 0 w 4918017"/>
              <a:gd name="connsiteY4" fmla="*/ 4027 h 5763002"/>
              <a:gd name="connsiteX0" fmla="*/ 0 w 4918017"/>
              <a:gd name="connsiteY0" fmla="*/ 4027 h 5763002"/>
              <a:gd name="connsiteX1" fmla="*/ 1724168 w 4918017"/>
              <a:gd name="connsiteY1" fmla="*/ 0 h 5763002"/>
              <a:gd name="connsiteX2" fmla="*/ 4918017 w 4918017"/>
              <a:gd name="connsiteY2" fmla="*/ 5760526 h 5763002"/>
              <a:gd name="connsiteX3" fmla="*/ 3190806 w 4918017"/>
              <a:gd name="connsiteY3" fmla="*/ 5763002 h 5763002"/>
              <a:gd name="connsiteX4" fmla="*/ 0 w 4918017"/>
              <a:gd name="connsiteY4" fmla="*/ 4027 h 5763002"/>
              <a:gd name="connsiteX0" fmla="*/ 0 w 4931091"/>
              <a:gd name="connsiteY0" fmla="*/ 4027 h 5763002"/>
              <a:gd name="connsiteX1" fmla="*/ 1724168 w 4931091"/>
              <a:gd name="connsiteY1" fmla="*/ 0 h 5763002"/>
              <a:gd name="connsiteX2" fmla="*/ 4931091 w 4931091"/>
              <a:gd name="connsiteY2" fmla="*/ 5762907 h 5763002"/>
              <a:gd name="connsiteX3" fmla="*/ 3190806 w 4931091"/>
              <a:gd name="connsiteY3" fmla="*/ 5763002 h 5763002"/>
              <a:gd name="connsiteX4" fmla="*/ 0 w 4931091"/>
              <a:gd name="connsiteY4" fmla="*/ 4027 h 576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1091" h="5763002">
                <a:moveTo>
                  <a:pt x="0" y="4027"/>
                </a:moveTo>
                <a:lnTo>
                  <a:pt x="1724168" y="0"/>
                </a:lnTo>
                <a:lnTo>
                  <a:pt x="4931091" y="5762907"/>
                </a:lnTo>
                <a:lnTo>
                  <a:pt x="3190806" y="5763002"/>
                </a:lnTo>
                <a:lnTo>
                  <a:pt x="0" y="4027"/>
                </a:lnTo>
                <a:close/>
              </a:path>
            </a:pathLst>
          </a:custGeom>
          <a:gradFill>
            <a:gsLst>
              <a:gs pos="16000">
                <a:srgbClr val="113C81"/>
              </a:gs>
              <a:gs pos="50000">
                <a:srgbClr val="134395"/>
              </a:gs>
              <a:gs pos="75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13" name="Rectangle 1">
            <a:extLst>
              <a:ext uri="{FF2B5EF4-FFF2-40B4-BE49-F238E27FC236}">
                <a16:creationId xmlns:a16="http://schemas.microsoft.com/office/drawing/2014/main" id="{4EA8FB0F-1650-76BC-DDFF-5939D4378739}"/>
              </a:ext>
            </a:extLst>
          </p:cNvPr>
          <p:cNvSpPr/>
          <p:nvPr userDrawn="1"/>
        </p:nvSpPr>
        <p:spPr>
          <a:xfrm>
            <a:off x="5671376" y="-182023"/>
            <a:ext cx="8609827" cy="7159849"/>
          </a:xfrm>
          <a:custGeom>
            <a:avLst/>
            <a:gdLst>
              <a:gd name="connsiteX0" fmla="*/ 0 w 6005014"/>
              <a:gd name="connsiteY0" fmla="*/ 0 h 5761037"/>
              <a:gd name="connsiteX1" fmla="*/ 6005014 w 6005014"/>
              <a:gd name="connsiteY1" fmla="*/ 0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490715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374709 w 6005014"/>
              <a:gd name="connsiteY1" fmla="*/ 6824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6823 h 5767860"/>
              <a:gd name="connsiteX1" fmla="*/ 1733265 w 6005014"/>
              <a:gd name="connsiteY1" fmla="*/ 0 h 5767860"/>
              <a:gd name="connsiteX2" fmla="*/ 6005014 w 6005014"/>
              <a:gd name="connsiteY2" fmla="*/ 5767860 h 5767860"/>
              <a:gd name="connsiteX3" fmla="*/ 0 w 6005014"/>
              <a:gd name="connsiteY3" fmla="*/ 5767860 h 5767860"/>
              <a:gd name="connsiteX4" fmla="*/ 0 w 6005014"/>
              <a:gd name="connsiteY4" fmla="*/ 6823 h 5767860"/>
              <a:gd name="connsiteX0" fmla="*/ 0 w 6005014"/>
              <a:gd name="connsiteY0" fmla="*/ 0 h 5761037"/>
              <a:gd name="connsiteX1" fmla="*/ 2115402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6005014"/>
              <a:gd name="connsiteY0" fmla="*/ 0 h 5761037"/>
              <a:gd name="connsiteX1" fmla="*/ 2730889 w 6005014"/>
              <a:gd name="connsiteY1" fmla="*/ 1 h 5761037"/>
              <a:gd name="connsiteX2" fmla="*/ 6005014 w 6005014"/>
              <a:gd name="connsiteY2" fmla="*/ 5761037 h 5761037"/>
              <a:gd name="connsiteX3" fmla="*/ 0 w 6005014"/>
              <a:gd name="connsiteY3" fmla="*/ 5761037 h 5761037"/>
              <a:gd name="connsiteX4" fmla="*/ 0 w 6005014"/>
              <a:gd name="connsiteY4" fmla="*/ 0 h 5761037"/>
              <a:gd name="connsiteX0" fmla="*/ 0 w 5833748"/>
              <a:gd name="connsiteY0" fmla="*/ 0 h 5761037"/>
              <a:gd name="connsiteX1" fmla="*/ 2730889 w 5833748"/>
              <a:gd name="connsiteY1" fmla="*/ 1 h 5761037"/>
              <a:gd name="connsiteX2" fmla="*/ 5833748 w 5833748"/>
              <a:gd name="connsiteY2" fmla="*/ 5740565 h 5761037"/>
              <a:gd name="connsiteX3" fmla="*/ 0 w 5833748"/>
              <a:gd name="connsiteY3" fmla="*/ 5761037 h 5761037"/>
              <a:gd name="connsiteX4" fmla="*/ 0 w 5833748"/>
              <a:gd name="connsiteY4" fmla="*/ 0 h 5761037"/>
              <a:gd name="connsiteX0" fmla="*/ 0 w 5180796"/>
              <a:gd name="connsiteY0" fmla="*/ 0 h 5761037"/>
              <a:gd name="connsiteX1" fmla="*/ 2730889 w 5180796"/>
              <a:gd name="connsiteY1" fmla="*/ 1 h 5761037"/>
              <a:gd name="connsiteX2" fmla="*/ 5180796 w 5180796"/>
              <a:gd name="connsiteY2" fmla="*/ 5733741 h 5761037"/>
              <a:gd name="connsiteX3" fmla="*/ 0 w 5180796"/>
              <a:gd name="connsiteY3" fmla="*/ 5761037 h 5761037"/>
              <a:gd name="connsiteX4" fmla="*/ 0 w 5180796"/>
              <a:gd name="connsiteY4" fmla="*/ 0 h 5761037"/>
              <a:gd name="connsiteX0" fmla="*/ 0 w 5801635"/>
              <a:gd name="connsiteY0" fmla="*/ 0 h 5761037"/>
              <a:gd name="connsiteX1" fmla="*/ 2730889 w 5801635"/>
              <a:gd name="connsiteY1" fmla="*/ 1 h 5761037"/>
              <a:gd name="connsiteX2" fmla="*/ 5801635 w 5801635"/>
              <a:gd name="connsiteY2" fmla="*/ 5761036 h 5761037"/>
              <a:gd name="connsiteX3" fmla="*/ 0 w 5801635"/>
              <a:gd name="connsiteY3" fmla="*/ 5761037 h 5761037"/>
              <a:gd name="connsiteX4" fmla="*/ 0 w 5801635"/>
              <a:gd name="connsiteY4" fmla="*/ 0 h 5761037"/>
              <a:gd name="connsiteX0" fmla="*/ 0 w 5801635"/>
              <a:gd name="connsiteY0" fmla="*/ 0 h 5761037"/>
              <a:gd name="connsiteX1" fmla="*/ 2730889 w 5801635"/>
              <a:gd name="connsiteY1" fmla="*/ 6825 h 5761037"/>
              <a:gd name="connsiteX2" fmla="*/ 5801635 w 5801635"/>
              <a:gd name="connsiteY2" fmla="*/ 5761036 h 5761037"/>
              <a:gd name="connsiteX3" fmla="*/ 0 w 5801635"/>
              <a:gd name="connsiteY3" fmla="*/ 5761037 h 5761037"/>
              <a:gd name="connsiteX4" fmla="*/ 0 w 5801635"/>
              <a:gd name="connsiteY4" fmla="*/ 0 h 5761037"/>
              <a:gd name="connsiteX0" fmla="*/ 1172102 w 5801635"/>
              <a:gd name="connsiteY0" fmla="*/ 13647 h 5754212"/>
              <a:gd name="connsiteX1" fmla="*/ 2730889 w 5801635"/>
              <a:gd name="connsiteY1" fmla="*/ 0 h 5754212"/>
              <a:gd name="connsiteX2" fmla="*/ 5801635 w 5801635"/>
              <a:gd name="connsiteY2" fmla="*/ 5754211 h 5754212"/>
              <a:gd name="connsiteX3" fmla="*/ 0 w 5801635"/>
              <a:gd name="connsiteY3" fmla="*/ 5754212 h 5754212"/>
              <a:gd name="connsiteX4" fmla="*/ 1172102 w 5801635"/>
              <a:gd name="connsiteY4" fmla="*/ 13647 h 5754212"/>
              <a:gd name="connsiteX0" fmla="*/ 0 w 4629533"/>
              <a:gd name="connsiteY0" fmla="*/ 13647 h 5761036"/>
              <a:gd name="connsiteX1" fmla="*/ 1558787 w 4629533"/>
              <a:gd name="connsiteY1" fmla="*/ 0 h 5761036"/>
              <a:gd name="connsiteX2" fmla="*/ 4629533 w 4629533"/>
              <a:gd name="connsiteY2" fmla="*/ 5754211 h 5761036"/>
              <a:gd name="connsiteX3" fmla="*/ 2884762 w 4629533"/>
              <a:gd name="connsiteY3" fmla="*/ 5761036 h 5761036"/>
              <a:gd name="connsiteX4" fmla="*/ 0 w 4629533"/>
              <a:gd name="connsiteY4" fmla="*/ 13647 h 5761036"/>
              <a:gd name="connsiteX0" fmla="*/ 0 w 4634885"/>
              <a:gd name="connsiteY0" fmla="*/ 6823 h 5761036"/>
              <a:gd name="connsiteX1" fmla="*/ 1564139 w 4634885"/>
              <a:gd name="connsiteY1" fmla="*/ 0 h 5761036"/>
              <a:gd name="connsiteX2" fmla="*/ 4634885 w 4634885"/>
              <a:gd name="connsiteY2" fmla="*/ 5754211 h 5761036"/>
              <a:gd name="connsiteX3" fmla="*/ 2890114 w 4634885"/>
              <a:gd name="connsiteY3" fmla="*/ 5761036 h 5761036"/>
              <a:gd name="connsiteX4" fmla="*/ 0 w 4634885"/>
              <a:gd name="connsiteY4" fmla="*/ 6823 h 5761036"/>
              <a:gd name="connsiteX0" fmla="*/ 0 w 4634885"/>
              <a:gd name="connsiteY0" fmla="*/ 6823 h 5761036"/>
              <a:gd name="connsiteX1" fmla="*/ 1564139 w 4634885"/>
              <a:gd name="connsiteY1" fmla="*/ 0 h 5761036"/>
              <a:gd name="connsiteX2" fmla="*/ 4634885 w 4634885"/>
              <a:gd name="connsiteY2" fmla="*/ 5754211 h 5761036"/>
              <a:gd name="connsiteX3" fmla="*/ 2916875 w 4634885"/>
              <a:gd name="connsiteY3" fmla="*/ 5761036 h 5761036"/>
              <a:gd name="connsiteX4" fmla="*/ 0 w 4634885"/>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1974912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1409 w 3692922"/>
              <a:gd name="connsiteY3" fmla="*/ 5761036 h 5761036"/>
              <a:gd name="connsiteX4" fmla="*/ 0 w 3692922"/>
              <a:gd name="connsiteY4" fmla="*/ 6823 h 5761036"/>
              <a:gd name="connsiteX0" fmla="*/ 0 w 3692922"/>
              <a:gd name="connsiteY0" fmla="*/ 6823 h 5761036"/>
              <a:gd name="connsiteX1" fmla="*/ 622176 w 3692922"/>
              <a:gd name="connsiteY1" fmla="*/ 0 h 5761036"/>
              <a:gd name="connsiteX2" fmla="*/ 3692922 w 3692922"/>
              <a:gd name="connsiteY2" fmla="*/ 5754211 h 5761036"/>
              <a:gd name="connsiteX3" fmla="*/ 2748173 w 3692922"/>
              <a:gd name="connsiteY3" fmla="*/ 5761036 h 5761036"/>
              <a:gd name="connsiteX4" fmla="*/ 0 w 3692922"/>
              <a:gd name="connsiteY4" fmla="*/ 6823 h 5761036"/>
              <a:gd name="connsiteX0" fmla="*/ 0 w 3692922"/>
              <a:gd name="connsiteY0" fmla="*/ 0 h 5754213"/>
              <a:gd name="connsiteX1" fmla="*/ 2303059 w 3692922"/>
              <a:gd name="connsiteY1" fmla="*/ 3136427 h 5754213"/>
              <a:gd name="connsiteX2" fmla="*/ 3692922 w 3692922"/>
              <a:gd name="connsiteY2" fmla="*/ 5747388 h 5754213"/>
              <a:gd name="connsiteX3" fmla="*/ 2748173 w 3692922"/>
              <a:gd name="connsiteY3" fmla="*/ 5754213 h 5754213"/>
              <a:gd name="connsiteX4" fmla="*/ 0 w 3692922"/>
              <a:gd name="connsiteY4" fmla="*/ 0 h 5754213"/>
              <a:gd name="connsiteX0" fmla="*/ 0 w 1944805"/>
              <a:gd name="connsiteY0" fmla="*/ 25873 h 2617786"/>
              <a:gd name="connsiteX1" fmla="*/ 554942 w 1944805"/>
              <a:gd name="connsiteY1" fmla="*/ 0 h 2617786"/>
              <a:gd name="connsiteX2" fmla="*/ 1944805 w 1944805"/>
              <a:gd name="connsiteY2" fmla="*/ 2610961 h 2617786"/>
              <a:gd name="connsiteX3" fmla="*/ 1000056 w 1944805"/>
              <a:gd name="connsiteY3" fmla="*/ 2617786 h 2617786"/>
              <a:gd name="connsiteX4" fmla="*/ 0 w 1944805"/>
              <a:gd name="connsiteY4" fmla="*/ 25873 h 2617786"/>
              <a:gd name="connsiteX0" fmla="*/ 0 w 1944805"/>
              <a:gd name="connsiteY0" fmla="*/ 0 h 2591913"/>
              <a:gd name="connsiteX1" fmla="*/ 995706 w 1944805"/>
              <a:gd name="connsiteY1" fmla="*/ 793277 h 2591913"/>
              <a:gd name="connsiteX2" fmla="*/ 1944805 w 1944805"/>
              <a:gd name="connsiteY2" fmla="*/ 2585088 h 2591913"/>
              <a:gd name="connsiteX3" fmla="*/ 1000056 w 1944805"/>
              <a:gd name="connsiteY3" fmla="*/ 2591913 h 2591913"/>
              <a:gd name="connsiteX4" fmla="*/ 0 w 1944805"/>
              <a:gd name="connsiteY4" fmla="*/ 0 h 2591913"/>
              <a:gd name="connsiteX0" fmla="*/ 120560 w 1065309"/>
              <a:gd name="connsiteY0" fmla="*/ 1798636 h 1798636"/>
              <a:gd name="connsiteX1" fmla="*/ 116210 w 1065309"/>
              <a:gd name="connsiteY1" fmla="*/ 0 h 1798636"/>
              <a:gd name="connsiteX2" fmla="*/ 1065309 w 1065309"/>
              <a:gd name="connsiteY2" fmla="*/ 1791811 h 1798636"/>
              <a:gd name="connsiteX3" fmla="*/ 120560 w 1065309"/>
              <a:gd name="connsiteY3" fmla="*/ 1798636 h 1798636"/>
              <a:gd name="connsiteX0" fmla="*/ 4350 w 949099"/>
              <a:gd name="connsiteY0" fmla="*/ 1798636 h 1798636"/>
              <a:gd name="connsiteX1" fmla="*/ 0 w 949099"/>
              <a:gd name="connsiteY1" fmla="*/ 0 h 1798636"/>
              <a:gd name="connsiteX2" fmla="*/ 949099 w 949099"/>
              <a:gd name="connsiteY2" fmla="*/ 1791811 h 1798636"/>
              <a:gd name="connsiteX3" fmla="*/ 4350 w 949099"/>
              <a:gd name="connsiteY3" fmla="*/ 1798636 h 1798636"/>
              <a:gd name="connsiteX0" fmla="*/ 0 w 955955"/>
              <a:gd name="connsiteY0" fmla="*/ 1805780 h 1805780"/>
              <a:gd name="connsiteX1" fmla="*/ 6856 w 955955"/>
              <a:gd name="connsiteY1" fmla="*/ 0 h 1805780"/>
              <a:gd name="connsiteX2" fmla="*/ 955955 w 955955"/>
              <a:gd name="connsiteY2" fmla="*/ 1791811 h 1805780"/>
              <a:gd name="connsiteX3" fmla="*/ 0 w 955955"/>
              <a:gd name="connsiteY3" fmla="*/ 1805780 h 1805780"/>
              <a:gd name="connsiteX0" fmla="*/ 0 w 965293"/>
              <a:gd name="connsiteY0" fmla="*/ 1805780 h 1805780"/>
              <a:gd name="connsiteX1" fmla="*/ 6856 w 965293"/>
              <a:gd name="connsiteY1" fmla="*/ 0 h 1805780"/>
              <a:gd name="connsiteX2" fmla="*/ 965293 w 965293"/>
              <a:gd name="connsiteY2" fmla="*/ 1801336 h 1805780"/>
              <a:gd name="connsiteX3" fmla="*/ 0 w 965293"/>
              <a:gd name="connsiteY3" fmla="*/ 1805780 h 1805780"/>
              <a:gd name="connsiteX0" fmla="*/ 0 w 963426"/>
              <a:gd name="connsiteY0" fmla="*/ 1803399 h 1803399"/>
              <a:gd name="connsiteX1" fmla="*/ 4989 w 963426"/>
              <a:gd name="connsiteY1" fmla="*/ 0 h 1803399"/>
              <a:gd name="connsiteX2" fmla="*/ 963426 w 963426"/>
              <a:gd name="connsiteY2" fmla="*/ 1801336 h 1803399"/>
              <a:gd name="connsiteX3" fmla="*/ 0 w 963426"/>
              <a:gd name="connsiteY3" fmla="*/ 1803399 h 1803399"/>
              <a:gd name="connsiteX0" fmla="*/ 2944 w 966370"/>
              <a:gd name="connsiteY0" fmla="*/ 1803399 h 1803399"/>
              <a:gd name="connsiteX1" fmla="*/ 462 w 966370"/>
              <a:gd name="connsiteY1" fmla="*/ 0 h 1803399"/>
              <a:gd name="connsiteX2" fmla="*/ 966370 w 966370"/>
              <a:gd name="connsiteY2" fmla="*/ 1801336 h 1803399"/>
              <a:gd name="connsiteX3" fmla="*/ 2944 w 966370"/>
              <a:gd name="connsiteY3" fmla="*/ 1803399 h 1803399"/>
              <a:gd name="connsiteX0" fmla="*/ 2944 w 1691017"/>
              <a:gd name="connsiteY0" fmla="*/ 1803399 h 1803399"/>
              <a:gd name="connsiteX1" fmla="*/ 462 w 1691017"/>
              <a:gd name="connsiteY1" fmla="*/ 0 h 1803399"/>
              <a:gd name="connsiteX2" fmla="*/ 1691017 w 1691017"/>
              <a:gd name="connsiteY2" fmla="*/ 1801336 h 1803399"/>
              <a:gd name="connsiteX3" fmla="*/ 2944 w 1691017"/>
              <a:gd name="connsiteY3" fmla="*/ 1803399 h 1803399"/>
              <a:gd name="connsiteX0" fmla="*/ 0 w 1693675"/>
              <a:gd name="connsiteY0" fmla="*/ 1803399 h 1803399"/>
              <a:gd name="connsiteX1" fmla="*/ 3120 w 1693675"/>
              <a:gd name="connsiteY1" fmla="*/ 0 h 1803399"/>
              <a:gd name="connsiteX2" fmla="*/ 1693675 w 1693675"/>
              <a:gd name="connsiteY2" fmla="*/ 1801336 h 1803399"/>
              <a:gd name="connsiteX3" fmla="*/ 0 w 1693675"/>
              <a:gd name="connsiteY3" fmla="*/ 1803399 h 1803399"/>
              <a:gd name="connsiteX0" fmla="*/ 1210 w 1694885"/>
              <a:gd name="connsiteY0" fmla="*/ 3189287 h 3189287"/>
              <a:gd name="connsiteX1" fmla="*/ 595 w 1694885"/>
              <a:gd name="connsiteY1" fmla="*/ 0 h 3189287"/>
              <a:gd name="connsiteX2" fmla="*/ 1694885 w 1694885"/>
              <a:gd name="connsiteY2" fmla="*/ 3187224 h 3189287"/>
              <a:gd name="connsiteX3" fmla="*/ 1210 w 1694885"/>
              <a:gd name="connsiteY3" fmla="*/ 3189287 h 3189287"/>
              <a:gd name="connsiteX0" fmla="*/ 0 w 1693675"/>
              <a:gd name="connsiteY0" fmla="*/ 3379787 h 3379787"/>
              <a:gd name="connsiteX1" fmla="*/ 1254 w 1693675"/>
              <a:gd name="connsiteY1" fmla="*/ 0 h 3379787"/>
              <a:gd name="connsiteX2" fmla="*/ 1693675 w 1693675"/>
              <a:gd name="connsiteY2" fmla="*/ 3377724 h 3379787"/>
              <a:gd name="connsiteX3" fmla="*/ 0 w 1693675"/>
              <a:gd name="connsiteY3" fmla="*/ 3379787 h 3379787"/>
              <a:gd name="connsiteX0" fmla="*/ 0 w 1884175"/>
              <a:gd name="connsiteY0" fmla="*/ 3379787 h 3387249"/>
              <a:gd name="connsiteX1" fmla="*/ 1254 w 1884175"/>
              <a:gd name="connsiteY1" fmla="*/ 0 h 3387249"/>
              <a:gd name="connsiteX2" fmla="*/ 1884175 w 1884175"/>
              <a:gd name="connsiteY2" fmla="*/ 3387249 h 3387249"/>
              <a:gd name="connsiteX3" fmla="*/ 0 w 1884175"/>
              <a:gd name="connsiteY3" fmla="*/ 3379787 h 3387249"/>
              <a:gd name="connsiteX0" fmla="*/ 139503 w 2023678"/>
              <a:gd name="connsiteY0" fmla="*/ 3503772 h 3511234"/>
              <a:gd name="connsiteX1" fmla="*/ 139838 w 2023678"/>
              <a:gd name="connsiteY1" fmla="*/ 998935 h 3511234"/>
              <a:gd name="connsiteX2" fmla="*/ 140757 w 2023678"/>
              <a:gd name="connsiteY2" fmla="*/ 123985 h 3511234"/>
              <a:gd name="connsiteX3" fmla="*/ 2023678 w 2023678"/>
              <a:gd name="connsiteY3" fmla="*/ 3511234 h 3511234"/>
              <a:gd name="connsiteX4" fmla="*/ 139503 w 2023678"/>
              <a:gd name="connsiteY4" fmla="*/ 3503772 h 3511234"/>
              <a:gd name="connsiteX0" fmla="*/ 179770 w 2063945"/>
              <a:gd name="connsiteY0" fmla="*/ 3537218 h 3544680"/>
              <a:gd name="connsiteX1" fmla="*/ 58708 w 2063945"/>
              <a:gd name="connsiteY1" fmla="*/ 789494 h 3544680"/>
              <a:gd name="connsiteX2" fmla="*/ 181024 w 2063945"/>
              <a:gd name="connsiteY2" fmla="*/ 157431 h 3544680"/>
              <a:gd name="connsiteX3" fmla="*/ 2063945 w 2063945"/>
              <a:gd name="connsiteY3" fmla="*/ 3544680 h 3544680"/>
              <a:gd name="connsiteX4" fmla="*/ 179770 w 2063945"/>
              <a:gd name="connsiteY4" fmla="*/ 3537218 h 3544680"/>
              <a:gd name="connsiteX0" fmla="*/ 1829959 w 3714134"/>
              <a:gd name="connsiteY0" fmla="*/ 3715398 h 3722860"/>
              <a:gd name="connsiteX1" fmla="*/ 0 w 3714134"/>
              <a:gd name="connsiteY1" fmla="*/ 400936 h 3722860"/>
              <a:gd name="connsiteX2" fmla="*/ 1831213 w 3714134"/>
              <a:gd name="connsiteY2" fmla="*/ 335611 h 3722860"/>
              <a:gd name="connsiteX3" fmla="*/ 3714134 w 3714134"/>
              <a:gd name="connsiteY3" fmla="*/ 3722860 h 3722860"/>
              <a:gd name="connsiteX4" fmla="*/ 1829959 w 3714134"/>
              <a:gd name="connsiteY4" fmla="*/ 3715398 h 3722860"/>
              <a:gd name="connsiteX0" fmla="*/ 1829959 w 3714134"/>
              <a:gd name="connsiteY0" fmla="*/ 4890073 h 4897535"/>
              <a:gd name="connsiteX1" fmla="*/ 0 w 3714134"/>
              <a:gd name="connsiteY1" fmla="*/ 1575611 h 4897535"/>
              <a:gd name="connsiteX2" fmla="*/ 1035595 w 3714134"/>
              <a:gd name="connsiteY2" fmla="*/ 79154 h 4897535"/>
              <a:gd name="connsiteX3" fmla="*/ 3714134 w 3714134"/>
              <a:gd name="connsiteY3" fmla="*/ 4897535 h 4897535"/>
              <a:gd name="connsiteX4" fmla="*/ 1829959 w 3714134"/>
              <a:gd name="connsiteY4" fmla="*/ 4890073 h 4897535"/>
              <a:gd name="connsiteX0" fmla="*/ 1829959 w 3714134"/>
              <a:gd name="connsiteY0" fmla="*/ 5806951 h 5814413"/>
              <a:gd name="connsiteX1" fmla="*/ 0 w 3714134"/>
              <a:gd name="connsiteY1" fmla="*/ 2492489 h 5814413"/>
              <a:gd name="connsiteX2" fmla="*/ 510787 w 3714134"/>
              <a:gd name="connsiteY2" fmla="*/ 50675 h 5814413"/>
              <a:gd name="connsiteX3" fmla="*/ 3714134 w 3714134"/>
              <a:gd name="connsiteY3" fmla="*/ 5814413 h 5814413"/>
              <a:gd name="connsiteX4" fmla="*/ 1829959 w 3714134"/>
              <a:gd name="connsiteY4" fmla="*/ 5806951 h 5814413"/>
              <a:gd name="connsiteX0" fmla="*/ 1829959 w 3714134"/>
              <a:gd name="connsiteY0" fmla="*/ 5756276 h 5763738"/>
              <a:gd name="connsiteX1" fmla="*/ 0 w 3714134"/>
              <a:gd name="connsiteY1" fmla="*/ 2441814 h 5763738"/>
              <a:gd name="connsiteX2" fmla="*/ 510787 w 3714134"/>
              <a:gd name="connsiteY2" fmla="*/ 0 h 5763738"/>
              <a:gd name="connsiteX3" fmla="*/ 3714134 w 3714134"/>
              <a:gd name="connsiteY3" fmla="*/ 5763738 h 5763738"/>
              <a:gd name="connsiteX4" fmla="*/ 1829959 w 3714134"/>
              <a:gd name="connsiteY4" fmla="*/ 5756276 h 5763738"/>
              <a:gd name="connsiteX0" fmla="*/ 2683473 w 4567648"/>
              <a:gd name="connsiteY0" fmla="*/ 5756276 h 5763738"/>
              <a:gd name="connsiteX1" fmla="*/ 0 w 4567648"/>
              <a:gd name="connsiteY1" fmla="*/ 1089264 h 5763738"/>
              <a:gd name="connsiteX2" fmla="*/ 1364301 w 4567648"/>
              <a:gd name="connsiteY2" fmla="*/ 0 h 5763738"/>
              <a:gd name="connsiteX3" fmla="*/ 4567648 w 4567648"/>
              <a:gd name="connsiteY3" fmla="*/ 5763738 h 5763738"/>
              <a:gd name="connsiteX4" fmla="*/ 2683473 w 4567648"/>
              <a:gd name="connsiteY4" fmla="*/ 5756276 h 5763738"/>
              <a:gd name="connsiteX0" fmla="*/ 2965488 w 4849663"/>
              <a:gd name="connsiteY0" fmla="*/ 5756276 h 5763738"/>
              <a:gd name="connsiteX1" fmla="*/ 0 w 4849663"/>
              <a:gd name="connsiteY1" fmla="*/ 217727 h 5763738"/>
              <a:gd name="connsiteX2" fmla="*/ 1646316 w 4849663"/>
              <a:gd name="connsiteY2" fmla="*/ 0 h 5763738"/>
              <a:gd name="connsiteX3" fmla="*/ 4849663 w 4849663"/>
              <a:gd name="connsiteY3" fmla="*/ 5763738 h 5763738"/>
              <a:gd name="connsiteX4" fmla="*/ 2965488 w 4849663"/>
              <a:gd name="connsiteY4" fmla="*/ 5756276 h 5763738"/>
              <a:gd name="connsiteX0" fmla="*/ 3193341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3193341 w 5077516"/>
              <a:gd name="connsiteY4" fmla="*/ 5764767 h 5772229"/>
              <a:gd name="connsiteX0" fmla="*/ 3193341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3193341 w 5077516"/>
              <a:gd name="connsiteY4" fmla="*/ 5764767 h 5772229"/>
              <a:gd name="connsiteX0" fmla="*/ 2834753 w 5077516"/>
              <a:gd name="connsiteY0" fmla="*/ 5764767 h 5772229"/>
              <a:gd name="connsiteX1" fmla="*/ 0 w 5077516"/>
              <a:gd name="connsiteY1" fmla="*/ 0 h 5772229"/>
              <a:gd name="connsiteX2" fmla="*/ 1874169 w 5077516"/>
              <a:gd name="connsiteY2" fmla="*/ 8491 h 5772229"/>
              <a:gd name="connsiteX3" fmla="*/ 5077516 w 5077516"/>
              <a:gd name="connsiteY3" fmla="*/ 5772229 h 5772229"/>
              <a:gd name="connsiteX4" fmla="*/ 2834753 w 5077516"/>
              <a:gd name="connsiteY4" fmla="*/ 5764767 h 5772229"/>
              <a:gd name="connsiteX0" fmla="*/ 3201310 w 5444073"/>
              <a:gd name="connsiteY0" fmla="*/ 5764767 h 5772229"/>
              <a:gd name="connsiteX1" fmla="*/ 0 w 5444073"/>
              <a:gd name="connsiteY1" fmla="*/ 0 h 5772229"/>
              <a:gd name="connsiteX2" fmla="*/ 2240726 w 5444073"/>
              <a:gd name="connsiteY2" fmla="*/ 8491 h 5772229"/>
              <a:gd name="connsiteX3" fmla="*/ 5444073 w 5444073"/>
              <a:gd name="connsiteY3" fmla="*/ 5772229 h 5772229"/>
              <a:gd name="connsiteX4" fmla="*/ 3201310 w 5444073"/>
              <a:gd name="connsiteY4" fmla="*/ 5764767 h 577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073" h="5772229">
                <a:moveTo>
                  <a:pt x="3201310" y="5764767"/>
                </a:moveTo>
                <a:lnTo>
                  <a:pt x="0" y="0"/>
                </a:lnTo>
                <a:lnTo>
                  <a:pt x="2240726" y="8491"/>
                </a:lnTo>
                <a:lnTo>
                  <a:pt x="5444073" y="5772229"/>
                </a:lnTo>
                <a:lnTo>
                  <a:pt x="3201310" y="5764767"/>
                </a:lnTo>
                <a:close/>
              </a:path>
            </a:pathLst>
          </a:custGeom>
          <a:gradFill>
            <a:gsLst>
              <a:gs pos="11000">
                <a:srgbClr val="113C81"/>
              </a:gs>
              <a:gs pos="52000">
                <a:srgbClr val="134395"/>
              </a:gs>
              <a:gs pos="97000">
                <a:srgbClr val="0073B7"/>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Tree>
    <p:extLst>
      <p:ext uri="{BB962C8B-B14F-4D97-AF65-F5344CB8AC3E}">
        <p14:creationId xmlns:p14="http://schemas.microsoft.com/office/powerpoint/2010/main" val="1623194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000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1+#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250"/>
                                        <p:tgtEl>
                                          <p:spTgt spid="13"/>
                                        </p:tgtEl>
                                      </p:cBhvr>
                                    </p:animEffect>
                                  </p:childTnLst>
                                </p:cTn>
                              </p:par>
                              <p:par>
                                <p:cTn id="12" presetID="2" presetClass="entr" presetSubtype="2" decel="40000" fill="hold" grpId="1" nodeType="withEffect">
                                  <p:stCondLst>
                                    <p:cond delay="1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250" fill="hold"/>
                                        <p:tgtEl>
                                          <p:spTgt spid="12"/>
                                        </p:tgtEl>
                                        <p:attrNameLst>
                                          <p:attrName>ppt_x</p:attrName>
                                        </p:attrNameLst>
                                      </p:cBhvr>
                                      <p:tavLst>
                                        <p:tav tm="0">
                                          <p:val>
                                            <p:strVal val="1+#ppt_w/2"/>
                                          </p:val>
                                        </p:tav>
                                        <p:tav tm="100000">
                                          <p:val>
                                            <p:strVal val="#ppt_x"/>
                                          </p:val>
                                        </p:tav>
                                      </p:tavLst>
                                    </p:anim>
                                    <p:anim calcmode="lin" valueType="num">
                                      <p:cBhvr additive="base">
                                        <p:cTn id="15" dur="1250" fill="hold"/>
                                        <p:tgtEl>
                                          <p:spTgt spid="12"/>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250"/>
                                        <p:tgtEl>
                                          <p:spTgt spid="12"/>
                                        </p:tgtEl>
                                      </p:cBhvr>
                                    </p:animEffect>
                                  </p:childTnLst>
                                </p:cTn>
                              </p:par>
                              <p:par>
                                <p:cTn id="19" presetID="2" presetClass="entr" presetSubtype="2" decel="40000" fill="hold" grpId="1"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250" fill="hold"/>
                                        <p:tgtEl>
                                          <p:spTgt spid="7"/>
                                        </p:tgtEl>
                                        <p:attrNameLst>
                                          <p:attrName>ppt_x</p:attrName>
                                        </p:attrNameLst>
                                      </p:cBhvr>
                                      <p:tavLst>
                                        <p:tav tm="0">
                                          <p:val>
                                            <p:strVal val="1+#ppt_w/2"/>
                                          </p:val>
                                        </p:tav>
                                        <p:tav tm="100000">
                                          <p:val>
                                            <p:strVal val="#ppt_x"/>
                                          </p:val>
                                        </p:tav>
                                      </p:tavLst>
                                    </p:anim>
                                    <p:anim calcmode="lin" valueType="num">
                                      <p:cBhvr additive="base">
                                        <p:cTn id="22" dur="1250" fill="hold"/>
                                        <p:tgtEl>
                                          <p:spTgt spid="7"/>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2" presetClass="entr" presetSubtype="2" decel="40000" fill="hold" grpId="1" nodeType="withEffect">
                                  <p:stCondLst>
                                    <p:cond delay="35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250" fill="hold"/>
                                        <p:tgtEl>
                                          <p:spTgt spid="8"/>
                                        </p:tgtEl>
                                        <p:attrNameLst>
                                          <p:attrName>ppt_x</p:attrName>
                                        </p:attrNameLst>
                                      </p:cBhvr>
                                      <p:tavLst>
                                        <p:tav tm="0">
                                          <p:val>
                                            <p:strVal val="1+#ppt_w/2"/>
                                          </p:val>
                                        </p:tav>
                                        <p:tav tm="100000">
                                          <p:val>
                                            <p:strVal val="#ppt_x"/>
                                          </p:val>
                                        </p:tav>
                                      </p:tavLst>
                                    </p:anim>
                                    <p:anim calcmode="lin" valueType="num">
                                      <p:cBhvr additive="base">
                                        <p:cTn id="29" dur="1250" fill="hold"/>
                                        <p:tgtEl>
                                          <p:spTgt spid="8"/>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3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2" grpId="0" animBg="1"/>
      <p:bldP spid="12" grpId="1" animBg="1"/>
      <p:bldP spid="13" grpId="0" animBg="1"/>
      <p:bldP spid="13" grpId="1" animBg="1"/>
    </p:bldLst>
  </p:timing>
  <p:extLst>
    <p:ext uri="{DCECCB84-F9BA-43D5-87BE-67443E8EF086}">
      <p15:sldGuideLst xmlns:p15="http://schemas.microsoft.com/office/powerpoint/2012/main">
        <p15:guide id="1" pos="67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ining 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828800" y="239509"/>
            <a:ext cx="9812339" cy="249644"/>
          </a:xfrm>
        </p:spPr>
        <p:txBody>
          <a:bodyPr/>
          <a:lstStyle>
            <a:lvl1pPr>
              <a:defRPr/>
            </a:lvl1pPr>
          </a:lstStyle>
          <a:p>
            <a:r>
              <a:rPr lang="en-GB" noProof="0"/>
              <a:t>Place your title here</a:t>
            </a:r>
          </a:p>
        </p:txBody>
      </p:sp>
      <p:sp>
        <p:nvSpPr>
          <p:cNvPr id="10" name="Tijdelijke aanduiding voor dianummer 9">
            <a:extLst>
              <a:ext uri="{FF2B5EF4-FFF2-40B4-BE49-F238E27FC236}">
                <a16:creationId xmlns:a16="http://schemas.microsoft.com/office/drawing/2014/main" id="{73379FA3-DC21-1DE2-9B78-D6AC7D4CF3E3}"/>
              </a:ext>
            </a:extLst>
          </p:cNvPr>
          <p:cNvSpPr>
            <a:spLocks noGrp="1"/>
          </p:cNvSpPr>
          <p:nvPr>
            <p:ph type="sldNum" sz="quarter" idx="12"/>
          </p:nvPr>
        </p:nvSpPr>
        <p:spPr/>
        <p:txBody>
          <a:bodyPr/>
          <a:lstStyle/>
          <a:p>
            <a:fld id="{9E843DB9-9987-4157-AB9C-CEA8D7D910BB}" type="slidenum">
              <a:rPr lang="en-GB" smtClean="0"/>
              <a:pPr/>
              <a:t>‹#›</a:t>
            </a:fld>
            <a:endParaRPr lang="en-GB"/>
          </a:p>
        </p:txBody>
      </p:sp>
      <p:sp>
        <p:nvSpPr>
          <p:cNvPr id="4" name="Rechthoek 3">
            <a:extLst>
              <a:ext uri="{FF2B5EF4-FFF2-40B4-BE49-F238E27FC236}">
                <a16:creationId xmlns:a16="http://schemas.microsoft.com/office/drawing/2014/main" id="{0551D408-2443-FB64-424D-65C36D3FB42E}"/>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Tree>
    <p:extLst>
      <p:ext uri="{BB962C8B-B14F-4D97-AF65-F5344CB8AC3E}">
        <p14:creationId xmlns:p14="http://schemas.microsoft.com/office/powerpoint/2010/main" val="210432593"/>
      </p:ext>
    </p:extLst>
  </p:cSld>
  <p:clrMapOvr>
    <a:masterClrMapping/>
  </p:clrMapOvr>
  <p:transition>
    <p:fade/>
  </p:transition>
  <p:extLst>
    <p:ext uri="{DCECCB84-F9BA-43D5-87BE-67443E8EF086}">
      <p15:sldGuideLst xmlns:p15="http://schemas.microsoft.com/office/powerpoint/2012/main">
        <p15:guide id="1" orient="horz" pos="39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subtitle on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550863" y="728663"/>
            <a:ext cx="11090275" cy="539750"/>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Tree>
    <p:extLst>
      <p:ext uri="{BB962C8B-B14F-4D97-AF65-F5344CB8AC3E}">
        <p14:creationId xmlns:p14="http://schemas.microsoft.com/office/powerpoint/2010/main" val="2844305393"/>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ing Text Box No Subtitle">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3" y="1268413"/>
            <a:ext cx="11090275" cy="4681537"/>
          </a:xfrm>
          <a:prstGeom prst="rect">
            <a:avLst/>
          </a:prstGeom>
        </p:spPr>
        <p:txBody>
          <a:body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Tree>
    <p:extLst>
      <p:ext uri="{BB962C8B-B14F-4D97-AF65-F5344CB8AC3E}">
        <p14:creationId xmlns:p14="http://schemas.microsoft.com/office/powerpoint/2010/main" val="2626354556"/>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ing Text Box with Sub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3" y="1449388"/>
            <a:ext cx="11090275" cy="4500562"/>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550863" y="728663"/>
            <a:ext cx="11090275" cy="539750"/>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Tree>
    <p:extLst>
      <p:ext uri="{BB962C8B-B14F-4D97-AF65-F5344CB8AC3E}">
        <p14:creationId xmlns:p14="http://schemas.microsoft.com/office/powerpoint/2010/main" val="1272911960"/>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ing 1 x Text Box Left 70/3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0A2037-4985-D1C8-218E-54767F3A5456}"/>
              </a:ext>
            </a:extLst>
          </p:cNvPr>
          <p:cNvSpPr/>
          <p:nvPr userDrawn="1"/>
        </p:nvSpPr>
        <p:spPr>
          <a:xfrm>
            <a:off x="0" y="728663"/>
            <a:ext cx="12192000" cy="576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ts val="200"/>
              </a:spcBef>
              <a:spcAft>
                <a:spcPts val="200"/>
              </a:spcAft>
            </a:pPr>
            <a:endParaRPr lang="en-GB" sz="800" b="1">
              <a:latin typeface="+mj-lt"/>
            </a:endParaRPr>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50864" y="1449389"/>
            <a:ext cx="7560000" cy="4500562"/>
          </a:xfrm>
          <a:prstGeom prst="rect">
            <a:avLst/>
          </a:prstGeom>
        </p:spPr>
        <p:txBody>
          <a:bodyPr/>
          <a:lstStyle>
            <a:lvl1pPr>
              <a:lnSpc>
                <a:spcPct val="110000"/>
              </a:lnSpc>
              <a:spcBef>
                <a:spcPts val="600"/>
              </a:spcBef>
              <a:spcAft>
                <a:spcPts val="600"/>
              </a:spcAft>
              <a:defRPr/>
            </a:lvl1pPr>
            <a:lvl2pPr>
              <a:lnSpc>
                <a:spcPct val="110000"/>
              </a:lnSpc>
              <a:spcBef>
                <a:spcPts val="600"/>
              </a:spcBef>
              <a:spcAft>
                <a:spcPts val="600"/>
              </a:spcAft>
              <a:defRPr/>
            </a:lvl2pPr>
            <a:lvl3pPr>
              <a:lnSpc>
                <a:spcPct val="110000"/>
              </a:lnSpc>
              <a:spcBef>
                <a:spcPts val="600"/>
              </a:spcBef>
              <a:spcAft>
                <a:spcPts val="600"/>
              </a:spcAft>
              <a:defRPr/>
            </a:lvl3pPr>
            <a:lvl4pPr>
              <a:lnSpc>
                <a:spcPct val="110000"/>
              </a:lnSpc>
              <a:spcBef>
                <a:spcPts val="600"/>
              </a:spcBef>
              <a:spcAft>
                <a:spcPts val="600"/>
              </a:spcAft>
              <a:defRPr/>
            </a:lvl4p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
        <p:nvSpPr>
          <p:cNvPr id="8" name="Titel 7">
            <a:extLst>
              <a:ext uri="{FF2B5EF4-FFF2-40B4-BE49-F238E27FC236}">
                <a16:creationId xmlns:a16="http://schemas.microsoft.com/office/drawing/2014/main" id="{6043BEBA-B5DB-DB2D-83A3-1C4E2E30FFA8}"/>
              </a:ext>
            </a:extLst>
          </p:cNvPr>
          <p:cNvSpPr>
            <a:spLocks noGrp="1"/>
          </p:cNvSpPr>
          <p:nvPr>
            <p:ph type="title" hasCustomPrompt="1"/>
          </p:nvPr>
        </p:nvSpPr>
        <p:spPr/>
        <p:txBody>
          <a:bodyPr/>
          <a:lstStyle/>
          <a:p>
            <a:r>
              <a:rPr lang="nl-NL" err="1"/>
              <a:t>Place</a:t>
            </a:r>
            <a:r>
              <a:rPr lang="nl-NL"/>
              <a:t> </a:t>
            </a:r>
            <a:r>
              <a:rPr lang="nl-NL" err="1"/>
              <a:t>your</a:t>
            </a:r>
            <a:r>
              <a:rPr lang="nl-NL"/>
              <a:t> </a:t>
            </a:r>
            <a:r>
              <a:rPr lang="nl-NL" err="1"/>
              <a:t>title</a:t>
            </a:r>
            <a:r>
              <a:rPr lang="nl-NL"/>
              <a:t> here</a:t>
            </a:r>
          </a:p>
        </p:txBody>
      </p:sp>
      <p:sp>
        <p:nvSpPr>
          <p:cNvPr id="3" name="Text Placeholder 2">
            <a:extLst>
              <a:ext uri="{FF2B5EF4-FFF2-40B4-BE49-F238E27FC236}">
                <a16:creationId xmlns:a16="http://schemas.microsoft.com/office/drawing/2014/main" id="{C9BF316F-F69C-393E-2C48-276A7E6EF3E3}"/>
              </a:ext>
            </a:extLst>
          </p:cNvPr>
          <p:cNvSpPr>
            <a:spLocks noGrp="1"/>
          </p:cNvSpPr>
          <p:nvPr>
            <p:ph type="body" sz="quarter" idx="22" hasCustomPrompt="1"/>
          </p:nvPr>
        </p:nvSpPr>
        <p:spPr>
          <a:xfrm>
            <a:off x="550864" y="728663"/>
            <a:ext cx="7560000" cy="539750"/>
          </a:xfrm>
        </p:spPr>
        <p:txBody>
          <a:bodyPr anchor="b" anchorCtr="0">
            <a:noAutofit/>
          </a:bodyPr>
          <a:lstStyle>
            <a:lvl1pPr>
              <a:lnSpc>
                <a:spcPct val="110000"/>
              </a:lnSpc>
              <a:defRPr sz="1700" b="0" cap="none" spc="0"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0" indent="0">
              <a:buNone/>
              <a:defRPr sz="1400"/>
            </a:lvl2pPr>
            <a:lvl3pPr>
              <a:defRPr sz="1400"/>
            </a:lvl3pPr>
            <a:lvl4pPr>
              <a:defRPr sz="1400"/>
            </a:lvl4pPr>
            <a:lvl5pPr>
              <a:defRPr sz="1600"/>
            </a:lvl5pPr>
          </a:lstStyle>
          <a:p>
            <a:pPr lvl="0"/>
            <a:r>
              <a:rPr lang="en-US"/>
              <a:t>Click to edit sub header</a:t>
            </a:r>
          </a:p>
        </p:txBody>
      </p:sp>
    </p:spTree>
    <p:extLst>
      <p:ext uri="{BB962C8B-B14F-4D97-AF65-F5344CB8AC3E}">
        <p14:creationId xmlns:p14="http://schemas.microsoft.com/office/powerpoint/2010/main" val="4173377159"/>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Vrije vorm 32">
            <a:extLst>
              <a:ext uri="{FF2B5EF4-FFF2-40B4-BE49-F238E27FC236}">
                <a16:creationId xmlns:a16="http://schemas.microsoft.com/office/drawing/2014/main" id="{67753AB7-FDE9-9565-9C0B-62B67FE1593F}"/>
              </a:ext>
            </a:extLst>
          </p:cNvPr>
          <p:cNvSpPr/>
          <p:nvPr userDrawn="1"/>
        </p:nvSpPr>
        <p:spPr>
          <a:xfrm>
            <a:off x="0" y="0"/>
            <a:ext cx="1999583" cy="728663"/>
          </a:xfrm>
          <a:custGeom>
            <a:avLst/>
            <a:gdLst>
              <a:gd name="connsiteX0" fmla="*/ 0 w 1999583"/>
              <a:gd name="connsiteY0" fmla="*/ 0 h 728663"/>
              <a:gd name="connsiteX1" fmla="*/ 1491738 w 1999583"/>
              <a:gd name="connsiteY1" fmla="*/ 0 h 728663"/>
              <a:gd name="connsiteX2" fmla="*/ 1999583 w 1999583"/>
              <a:gd name="connsiteY2" fmla="*/ 728663 h 728663"/>
              <a:gd name="connsiteX3" fmla="*/ 0 w 1999583"/>
              <a:gd name="connsiteY3" fmla="*/ 728663 h 728663"/>
            </a:gdLst>
            <a:ahLst/>
            <a:cxnLst>
              <a:cxn ang="0">
                <a:pos x="connsiteX0" y="connsiteY0"/>
              </a:cxn>
              <a:cxn ang="0">
                <a:pos x="connsiteX1" y="connsiteY1"/>
              </a:cxn>
              <a:cxn ang="0">
                <a:pos x="connsiteX2" y="connsiteY2"/>
              </a:cxn>
              <a:cxn ang="0">
                <a:pos x="connsiteX3" y="connsiteY3"/>
              </a:cxn>
            </a:cxnLst>
            <a:rect l="l" t="t" r="r" b="b"/>
            <a:pathLst>
              <a:path w="1999583" h="728663">
                <a:moveTo>
                  <a:pt x="0" y="0"/>
                </a:moveTo>
                <a:lnTo>
                  <a:pt x="1491738" y="0"/>
                </a:lnTo>
                <a:lnTo>
                  <a:pt x="1999583" y="728663"/>
                </a:lnTo>
                <a:lnTo>
                  <a:pt x="0" y="728663"/>
                </a:lnTo>
                <a:close/>
              </a:path>
            </a:pathLst>
          </a:custGeom>
          <a:gradFill>
            <a:gsLst>
              <a:gs pos="0">
                <a:schemeClr val="accent3">
                  <a:alpha val="75000"/>
                </a:schemeClr>
              </a:gs>
              <a:gs pos="100000">
                <a:schemeClr val="bg1"/>
              </a:gs>
            </a:gsLst>
            <a:lin ang="8100000" scaled="0"/>
          </a:gradFill>
          <a:ln w="11516" cap="flat">
            <a:noFill/>
            <a:prstDash val="solid"/>
            <a:miter/>
          </a:ln>
        </p:spPr>
        <p:txBody>
          <a:bodyPr wrap="square" rtlCol="0" anchor="ctr">
            <a:noAutofit/>
          </a:bodyPr>
          <a:lstStyle/>
          <a:p>
            <a:endParaRPr lang="nl-NL"/>
          </a:p>
        </p:txBody>
      </p:sp>
      <p:sp>
        <p:nvSpPr>
          <p:cNvPr id="11" name="Vrije vorm 10">
            <a:extLst>
              <a:ext uri="{FF2B5EF4-FFF2-40B4-BE49-F238E27FC236}">
                <a16:creationId xmlns:a16="http://schemas.microsoft.com/office/drawing/2014/main" id="{2AC3A83F-370B-9388-AAF0-565BE903B957}"/>
              </a:ext>
            </a:extLst>
          </p:cNvPr>
          <p:cNvSpPr/>
          <p:nvPr userDrawn="1"/>
        </p:nvSpPr>
        <p:spPr>
          <a:xfrm>
            <a:off x="10282127" y="6489699"/>
            <a:ext cx="1909873" cy="371757"/>
          </a:xfrm>
          <a:custGeom>
            <a:avLst/>
            <a:gdLst>
              <a:gd name="connsiteX0" fmla="*/ 0 w 1909873"/>
              <a:gd name="connsiteY0" fmla="*/ 0 h 371757"/>
              <a:gd name="connsiteX1" fmla="*/ 1909873 w 1909873"/>
              <a:gd name="connsiteY1" fmla="*/ 0 h 371757"/>
              <a:gd name="connsiteX2" fmla="*/ 1909873 w 1909873"/>
              <a:gd name="connsiteY2" fmla="*/ 371757 h 371757"/>
              <a:gd name="connsiteX3" fmla="*/ 1818436 w 1909873"/>
              <a:gd name="connsiteY3" fmla="*/ 371757 h 371757"/>
              <a:gd name="connsiteX4" fmla="*/ 351912 w 1909873"/>
              <a:gd name="connsiteY4" fmla="*/ 371757 h 371757"/>
              <a:gd name="connsiteX5" fmla="*/ 260475 w 1909873"/>
              <a:gd name="connsiteY5" fmla="*/ 371757 h 37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873" h="371757">
                <a:moveTo>
                  <a:pt x="0" y="0"/>
                </a:moveTo>
                <a:lnTo>
                  <a:pt x="1909873" y="0"/>
                </a:lnTo>
                <a:lnTo>
                  <a:pt x="1909873" y="371757"/>
                </a:lnTo>
                <a:lnTo>
                  <a:pt x="1818436" y="371757"/>
                </a:lnTo>
                <a:lnTo>
                  <a:pt x="351912" y="371757"/>
                </a:lnTo>
                <a:lnTo>
                  <a:pt x="260475" y="371757"/>
                </a:lnTo>
                <a:close/>
              </a:path>
            </a:pathLst>
          </a:custGeom>
          <a:gradFill>
            <a:gsLst>
              <a:gs pos="0">
                <a:schemeClr val="accent3">
                  <a:alpha val="75000"/>
                </a:schemeClr>
              </a:gs>
              <a:gs pos="100000">
                <a:schemeClr val="bg1"/>
              </a:gs>
            </a:gsLst>
            <a:lin ang="2700000" scaled="0"/>
          </a:gradFill>
          <a:ln w="1151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l-NL"/>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12032" y="0"/>
            <a:ext cx="12204032" cy="6858000"/>
            <a:chOff x="-12032" y="0"/>
            <a:chExt cx="12204032" cy="6858000"/>
          </a:xfrm>
        </p:grpSpPr>
        <p:sp>
          <p:nvSpPr>
            <p:cNvPr id="8" name="Rechthoek 7">
              <a:extLst>
                <a:ext uri="{FF2B5EF4-FFF2-40B4-BE49-F238E27FC236}">
                  <a16:creationId xmlns:a16="http://schemas.microsoft.com/office/drawing/2014/main" id="{7D9988B5-FF41-44BF-9EBA-8ED0383D0B4A}"/>
                </a:ext>
              </a:extLst>
            </p:cNvPr>
            <p:cNvSpPr/>
            <p:nvPr userDrawn="1"/>
          </p:nvSpPr>
          <p:spPr>
            <a:xfrm>
              <a:off x="-12032" y="0"/>
              <a:ext cx="12192000" cy="72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30" name="Tijdelijke aanduiding voor dianummer 5">
            <a:extLst>
              <a:ext uri="{FF2B5EF4-FFF2-40B4-BE49-F238E27FC236}">
                <a16:creationId xmlns:a16="http://schemas.microsoft.com/office/drawing/2014/main" id="{97B5FD88-660A-4FF5-BB5B-19029FB61217}"/>
              </a:ext>
            </a:extLst>
          </p:cNvPr>
          <p:cNvSpPr>
            <a:spLocks noGrp="1"/>
          </p:cNvSpPr>
          <p:nvPr>
            <p:ph type="sldNum" sz="quarter" idx="4"/>
          </p:nvPr>
        </p:nvSpPr>
        <p:spPr>
          <a:xfrm>
            <a:off x="11188402" y="6603198"/>
            <a:ext cx="359370" cy="144759"/>
          </a:xfrm>
          <a:prstGeom prst="rect">
            <a:avLst/>
          </a:prstGeom>
        </p:spPr>
        <p:txBody>
          <a:bodyPr vert="horz" wrap="none" lIns="0" tIns="0" rIns="0" bIns="0" rtlCol="0" anchor="ctr"/>
          <a:lstStyle>
            <a:lvl1pPr algn="ctr">
              <a:defRPr sz="1000" b="0" i="0" spc="0" baseline="0">
                <a:solidFill>
                  <a:schemeClr val="accent1"/>
                </a:solidFill>
                <a:latin typeface="+mj-lt"/>
                <a:cs typeface="Open Sans" panose="020B0606030504020204" pitchFamily="34" charset="0"/>
              </a:defRPr>
            </a:lvl1pPr>
          </a:lstStyle>
          <a:p>
            <a:fld id="{9E843DB9-9987-4157-AB9C-CEA8D7D910BB}" type="slidenum">
              <a:rPr lang="en-GB" smtClean="0"/>
              <a:pPr/>
              <a:t>‹#›</a:t>
            </a:fld>
            <a:endParaRPr lang="en-GB"/>
          </a:p>
        </p:txBody>
      </p:sp>
      <p:pic>
        <p:nvPicPr>
          <p:cNvPr id="10" name="Graphic 9">
            <a:extLst>
              <a:ext uri="{FF2B5EF4-FFF2-40B4-BE49-F238E27FC236}">
                <a16:creationId xmlns:a16="http://schemas.microsoft.com/office/drawing/2014/main" id="{540AEC7B-5034-7B16-8994-75F5194D975B}"/>
              </a:ext>
            </a:extLst>
          </p:cNvPr>
          <p:cNvPicPr>
            <a:picLocks noChangeAspect="1"/>
          </p:cNvPicPr>
          <p:nvPr userDrawn="1"/>
        </p:nvPicPr>
        <p:blipFill>
          <a:blip>
            <a:extLst>
              <a:ext uri="{96DAC541-7B7A-43D3-8B79-37D633B846F1}">
                <asvg:svgBlip xmlns:asvg="http://schemas.microsoft.com/office/drawing/2016/SVG/main" r:embed="rId29"/>
              </a:ext>
            </a:extLst>
          </a:blip>
          <a:srcRect/>
          <a:stretch/>
        </p:blipFill>
        <p:spPr>
          <a:xfrm>
            <a:off x="550862" y="179388"/>
            <a:ext cx="384392" cy="369887"/>
          </a:xfrm>
          <a:prstGeom prst="rect">
            <a:avLst/>
          </a:prstGeom>
        </p:spPr>
      </p:pic>
      <p:sp>
        <p:nvSpPr>
          <p:cNvPr id="34" name="Tijdelijke aanduiding voor titel 1">
            <a:extLst>
              <a:ext uri="{FF2B5EF4-FFF2-40B4-BE49-F238E27FC236}">
                <a16:creationId xmlns:a16="http://schemas.microsoft.com/office/drawing/2014/main" id="{20BCA706-1776-44F1-1A61-83CFD1260CF1}"/>
              </a:ext>
            </a:extLst>
          </p:cNvPr>
          <p:cNvSpPr>
            <a:spLocks noGrp="1"/>
          </p:cNvSpPr>
          <p:nvPr>
            <p:ph type="title"/>
          </p:nvPr>
        </p:nvSpPr>
        <p:spPr>
          <a:xfrm>
            <a:off x="2546841" y="239509"/>
            <a:ext cx="9094298" cy="249644"/>
          </a:xfrm>
          <a:prstGeom prst="rect">
            <a:avLst/>
          </a:prstGeom>
        </p:spPr>
        <p:txBody>
          <a:bodyPr vert="horz" lIns="0" tIns="18000" rIns="0" bIns="0" rtlCol="0" anchor="ctr">
            <a:noAutofit/>
          </a:bodyPr>
          <a:lstStyle/>
          <a:p>
            <a:r>
              <a:rPr lang="en-GB" noProof="0"/>
              <a:t>Place your title here</a:t>
            </a:r>
          </a:p>
        </p:txBody>
      </p:sp>
      <p:sp>
        <p:nvSpPr>
          <p:cNvPr id="2" name="Tijdelijke aanduiding voor tekst 3">
            <a:extLst>
              <a:ext uri="{FF2B5EF4-FFF2-40B4-BE49-F238E27FC236}">
                <a16:creationId xmlns:a16="http://schemas.microsoft.com/office/drawing/2014/main" id="{4CE73B49-0752-B34A-7220-C32041DBE5A4}"/>
              </a:ext>
            </a:extLst>
          </p:cNvPr>
          <p:cNvSpPr>
            <a:spLocks noGrp="1"/>
          </p:cNvSpPr>
          <p:nvPr>
            <p:ph type="body" idx="1"/>
          </p:nvPr>
        </p:nvSpPr>
        <p:spPr>
          <a:xfrm>
            <a:off x="550863" y="1268413"/>
            <a:ext cx="11090275" cy="4681537"/>
          </a:xfrm>
          <a:prstGeom prst="rect">
            <a:avLst/>
          </a:prstGeom>
        </p:spPr>
        <p:txBody>
          <a:bodyPr vert="horz" lIns="0" tIns="0" rIns="0" bIns="0" rtlCol="0">
            <a:normAutofit/>
          </a:bodyPr>
          <a:lstStyle/>
          <a:p>
            <a:pPr lvl="0"/>
            <a:r>
              <a:rPr lang="nl-NL" err="1"/>
              <a:t>Plain</a:t>
            </a:r>
            <a:r>
              <a:rPr lang="nl-NL"/>
              <a:t> </a:t>
            </a:r>
            <a:r>
              <a:rPr lang="nl-NL" err="1"/>
              <a:t>text</a:t>
            </a:r>
            <a:endParaRPr lang="nl-NL"/>
          </a:p>
          <a:p>
            <a:pPr lvl="1"/>
            <a:r>
              <a:rPr lang="nl-NL" err="1"/>
              <a:t>Bullet</a:t>
            </a:r>
            <a:endParaRPr lang="nl-NL"/>
          </a:p>
          <a:p>
            <a:pPr lvl="2"/>
            <a:r>
              <a:rPr lang="nl-NL"/>
              <a:t>Sub-</a:t>
            </a:r>
            <a:r>
              <a:rPr lang="nl-NL" err="1"/>
              <a:t>bullet</a:t>
            </a:r>
            <a:endParaRPr lang="nl-NL"/>
          </a:p>
          <a:p>
            <a:pPr lvl="3"/>
            <a:r>
              <a:rPr lang="nl-NL"/>
              <a:t>Sub header</a:t>
            </a:r>
          </a:p>
        </p:txBody>
      </p:sp>
    </p:spTree>
    <p:extLst>
      <p:ext uri="{BB962C8B-B14F-4D97-AF65-F5344CB8AC3E}">
        <p14:creationId xmlns:p14="http://schemas.microsoft.com/office/powerpoint/2010/main" val="2782482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p:fade/>
  </p:transition>
  <p:hf sldNum="0" hdr="0" ftr="0" dt="0"/>
  <p:txStyles>
    <p:titleStyle>
      <a:lvl1pPr algn="r" defTabSz="914400" rtl="0" eaLnBrk="1" latinLnBrk="0" hangingPunct="1">
        <a:lnSpc>
          <a:spcPct val="90000"/>
        </a:lnSpc>
        <a:spcBef>
          <a:spcPct val="0"/>
        </a:spcBef>
        <a:buNone/>
        <a:defRPr sz="2200" b="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tabLst/>
        <a:defRPr sz="1600" kern="1200">
          <a:solidFill>
            <a:schemeClr val="tx2"/>
          </a:solidFill>
          <a:latin typeface="+mn-lt"/>
          <a:ea typeface="+mn-ea"/>
          <a:cs typeface="+mn-cs"/>
        </a:defRPr>
      </a:lvl1pPr>
      <a:lvl2pPr marL="176213" indent="-176213" algn="l" defTabSz="914400" rtl="0" eaLnBrk="1" latinLnBrk="0" hangingPunct="1">
        <a:lnSpc>
          <a:spcPct val="100000"/>
        </a:lnSpc>
        <a:spcBef>
          <a:spcPts val="600"/>
        </a:spcBef>
        <a:spcAft>
          <a:spcPts val="600"/>
        </a:spcAft>
        <a:buClr>
          <a:schemeClr val="accent1"/>
        </a:buClr>
        <a:buFontTx/>
        <a:buBlip>
          <a:blip>
            <a:extLst>
              <a:ext uri="{96DAC541-7B7A-43D3-8B79-37D633B846F1}">
                <asvg:svgBlip xmlns:asvg="http://schemas.microsoft.com/office/drawing/2016/SVG/main" r:embed="rId29"/>
              </a:ext>
            </a:extLst>
          </a:blip>
        </a:buBlip>
        <a:tabLst/>
        <a:defRPr sz="1600" kern="1200">
          <a:solidFill>
            <a:schemeClr val="tx2"/>
          </a:solidFill>
          <a:latin typeface="+mn-lt"/>
          <a:ea typeface="+mn-ea"/>
          <a:cs typeface="+mn-cs"/>
        </a:defRPr>
      </a:lvl2pPr>
      <a:lvl3pPr marL="358775" indent="-182563" algn="l" defTabSz="914400" rtl="0" eaLnBrk="1" latinLnBrk="0" hangingPunct="1">
        <a:lnSpc>
          <a:spcPct val="100000"/>
        </a:lnSpc>
        <a:spcBef>
          <a:spcPts val="600"/>
        </a:spcBef>
        <a:spcAft>
          <a:spcPts val="600"/>
        </a:spcAft>
        <a:buClr>
          <a:schemeClr val="accent1"/>
        </a:buClr>
        <a:buFont typeface="Arial" panose="020B0604020202020204" pitchFamily="34" charset="0"/>
        <a:buChar char="•"/>
        <a:tabLst/>
        <a:defRPr sz="1600"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cap="all" spc="300" baseline="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0" kern="1200" cap="all" spc="300" baseline="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j-lt"/>
          <a:ea typeface="+mn-ea"/>
          <a:cs typeface="+mn-cs"/>
        </a:defRPr>
      </a:lvl6pPr>
      <a:lvl7pPr marL="268288" indent="-268288"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2"/>
          </a:solidFill>
          <a:latin typeface="+mn-lt"/>
          <a:ea typeface="+mn-ea"/>
          <a:cs typeface="+mn-cs"/>
        </a:defRPr>
      </a:lvl7pPr>
      <a:lvl8pPr marL="269875" indent="-269875"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2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A4A3A4"/>
          </p15:clr>
        </p15:guide>
        <p15:guide id="3" orient="horz" pos="4088">
          <p15:clr>
            <a:srgbClr val="A4A3A4"/>
          </p15:clr>
        </p15:guide>
        <p15:guide id="6" pos="7333">
          <p15:clr>
            <a:srgbClr val="A4A3A4"/>
          </p15:clr>
        </p15:guide>
        <p15:guide id="9" orient="horz" pos="459">
          <p15:clr>
            <a:srgbClr val="A4A3A4"/>
          </p15:clr>
        </p15:guide>
        <p15:guide id="10" orient="horz" pos="799">
          <p15:clr>
            <a:srgbClr val="A4A3A4"/>
          </p15:clr>
        </p15:guide>
        <p15:guide id="13" pos="7680">
          <p15:clr>
            <a:srgbClr val="F26B43"/>
          </p15:clr>
        </p15:guide>
        <p15:guide id="14" orient="horz" pos="4320">
          <p15:clr>
            <a:srgbClr val="F26B43"/>
          </p15:clr>
        </p15:guide>
        <p15:guide id="16">
          <p15:clr>
            <a:srgbClr val="F26B43"/>
          </p15:clr>
        </p15:guide>
        <p15:guide id="17" orient="horz">
          <p15:clr>
            <a:srgbClr val="F26B43"/>
          </p15:clr>
        </p15:guide>
        <p15:guide id="19" orient="horz" pos="3748">
          <p15:clr>
            <a:srgbClr val="F26B43"/>
          </p15:clr>
        </p15:guide>
        <p15:guide id="20" orient="horz" pos="9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CE4511E-F446-47D1-9441-16A4C3C687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562" b="14562"/>
          <a:stretch>
            <a:fillRect/>
          </a:stretch>
        </p:blipFill>
        <p:spPr>
          <a:xfrm>
            <a:off x="-128482" y="728662"/>
            <a:ext cx="12421065" cy="5869277"/>
          </a:xfrm>
          <a:prstGeom prst="rect">
            <a:avLst/>
          </a:prstGeom>
          <a:solidFill>
            <a:srgbClr val="FFFFFF">
              <a:lumMod val="95000"/>
            </a:srgbClr>
          </a:solidFill>
        </p:spPr>
      </p:pic>
      <p:sp>
        <p:nvSpPr>
          <p:cNvPr id="6" name="Slide Number Placeholder 5">
            <a:extLst>
              <a:ext uri="{FF2B5EF4-FFF2-40B4-BE49-F238E27FC236}">
                <a16:creationId xmlns:a16="http://schemas.microsoft.com/office/drawing/2014/main" id="{8AD753F2-1872-3745-B533-F2AE9372043C}"/>
              </a:ext>
            </a:extLst>
          </p:cNvPr>
          <p:cNvSpPr>
            <a:spLocks noGrp="1"/>
          </p:cNvSpPr>
          <p:nvPr>
            <p:ph type="sldNum" sz="quarter" idx="20"/>
          </p:nvPr>
        </p:nvSpPr>
        <p:spPr/>
        <p:txBody>
          <a:bodyPr anchor="ct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4C450F2-3BB4-4AE4-8A35-A9D7AEA4C850}" type="slidenum">
              <a:rPr kumimoji="0" lang="en-US" sz="1000" b="0" i="0" u="none" strike="noStrike" kern="1200" cap="none" spc="0" normalizeH="0" baseline="0" noProof="0" smtClean="0">
                <a:ln>
                  <a:noFill/>
                </a:ln>
                <a:solidFill>
                  <a:srgbClr val="45443C">
                    <a:lumMod val="20000"/>
                    <a:lumOff val="80000"/>
                  </a:srgbClr>
                </a:solidFill>
                <a:effectLst/>
                <a:uLnTx/>
                <a:uFillTx/>
                <a:latin typeface="Open Sans"/>
                <a:ea typeface="+mn-ea"/>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00" b="0" i="0" u="none" strike="noStrike" kern="1200" cap="none" spc="0" normalizeH="0" baseline="0" noProof="0">
              <a:ln>
                <a:noFill/>
              </a:ln>
              <a:solidFill>
                <a:srgbClr val="45443C">
                  <a:lumMod val="20000"/>
                  <a:lumOff val="80000"/>
                </a:srgbClr>
              </a:solidFill>
              <a:effectLst/>
              <a:uLnTx/>
              <a:uFillTx/>
              <a:latin typeface="Open Sans"/>
              <a:ea typeface="+mn-ea"/>
              <a:cs typeface="Open Sans" panose="020B0606030504020204" pitchFamily="34" charset="0"/>
            </a:endParaRPr>
          </a:p>
        </p:txBody>
      </p:sp>
      <p:sp>
        <p:nvSpPr>
          <p:cNvPr id="12" name="Text Placeholder 11">
            <a:extLst>
              <a:ext uri="{FF2B5EF4-FFF2-40B4-BE49-F238E27FC236}">
                <a16:creationId xmlns:a16="http://schemas.microsoft.com/office/drawing/2014/main" id="{5BBFD129-1DBE-B567-CDA8-58B6B56D34F4}"/>
              </a:ext>
            </a:extLst>
          </p:cNvPr>
          <p:cNvSpPr>
            <a:spLocks noGrp="1"/>
          </p:cNvSpPr>
          <p:nvPr>
            <p:ph type="body" sz="quarter" idx="21"/>
          </p:nvPr>
        </p:nvSpPr>
        <p:spPr/>
        <p:txBody>
          <a:bodyPr/>
          <a:lstStyle/>
          <a:p>
            <a:endParaRPr lang="en-GB" dirty="0"/>
          </a:p>
        </p:txBody>
      </p:sp>
      <p:sp>
        <p:nvSpPr>
          <p:cNvPr id="11" name="Text Placeholder 10">
            <a:extLst>
              <a:ext uri="{FF2B5EF4-FFF2-40B4-BE49-F238E27FC236}">
                <a16:creationId xmlns:a16="http://schemas.microsoft.com/office/drawing/2014/main" id="{F4F334F7-C838-ED1E-6601-C0CAC615A2F3}"/>
              </a:ext>
            </a:extLst>
          </p:cNvPr>
          <p:cNvSpPr>
            <a:spLocks noGrp="1"/>
          </p:cNvSpPr>
          <p:nvPr>
            <p:ph type="body" sz="quarter" idx="17"/>
          </p:nvPr>
        </p:nvSpPr>
        <p:spPr/>
        <p:txBody>
          <a:bodyPr/>
          <a:lstStyle/>
          <a:p>
            <a:endParaRPr lang="en-GB" dirty="0"/>
          </a:p>
        </p:txBody>
      </p:sp>
      <p:sp>
        <p:nvSpPr>
          <p:cNvPr id="13" name="Text Placeholder 12">
            <a:extLst>
              <a:ext uri="{FF2B5EF4-FFF2-40B4-BE49-F238E27FC236}">
                <a16:creationId xmlns:a16="http://schemas.microsoft.com/office/drawing/2014/main" id="{EC9F14F7-710E-1F7F-0B1E-780CB96AE496}"/>
              </a:ext>
            </a:extLst>
          </p:cNvPr>
          <p:cNvSpPr>
            <a:spLocks noGrp="1"/>
          </p:cNvSpPr>
          <p:nvPr>
            <p:ph type="body" sz="quarter" idx="23"/>
          </p:nvPr>
        </p:nvSpPr>
        <p:spPr/>
        <p:txBody>
          <a:bodyPr/>
          <a:lstStyle/>
          <a:p>
            <a:endParaRPr lang="en-GB"/>
          </a:p>
        </p:txBody>
      </p:sp>
      <p:sp>
        <p:nvSpPr>
          <p:cNvPr id="14" name="Text Placeholder 13">
            <a:extLst>
              <a:ext uri="{FF2B5EF4-FFF2-40B4-BE49-F238E27FC236}">
                <a16:creationId xmlns:a16="http://schemas.microsoft.com/office/drawing/2014/main" id="{893A5B85-593B-BE02-16A0-A4F2868AC87D}"/>
              </a:ext>
            </a:extLst>
          </p:cNvPr>
          <p:cNvSpPr>
            <a:spLocks noGrp="1"/>
          </p:cNvSpPr>
          <p:nvPr>
            <p:ph type="body" sz="quarter" idx="24"/>
          </p:nvPr>
        </p:nvSpPr>
        <p:spPr/>
        <p:txBody>
          <a:bodyPr/>
          <a:lstStyle/>
          <a:p>
            <a:endParaRPr lang="en-GB" dirty="0"/>
          </a:p>
        </p:txBody>
      </p:sp>
      <p:sp>
        <p:nvSpPr>
          <p:cNvPr id="2" name="Title 1">
            <a:extLst>
              <a:ext uri="{FF2B5EF4-FFF2-40B4-BE49-F238E27FC236}">
                <a16:creationId xmlns:a16="http://schemas.microsoft.com/office/drawing/2014/main" id="{2E34820A-9B68-4FCD-6E09-13933EF48294}"/>
              </a:ext>
            </a:extLst>
          </p:cNvPr>
          <p:cNvSpPr>
            <a:spLocks noGrp="1"/>
          </p:cNvSpPr>
          <p:nvPr>
            <p:ph type="ctrTitle"/>
          </p:nvPr>
        </p:nvSpPr>
        <p:spPr>
          <a:xfrm>
            <a:off x="567474" y="4473811"/>
            <a:ext cx="6417114" cy="683752"/>
          </a:xfrm>
        </p:spPr>
        <p:txBody>
          <a:bodyPr anchor="b">
            <a:normAutofit fontScale="90000"/>
          </a:bodyPr>
          <a:lstStyle/>
          <a:p>
            <a:r>
              <a:rPr lang="en-GB" sz="4500" dirty="0">
                <a:latin typeface="Trebuchet MS" panose="020B0603020202020204" pitchFamily="34" charset="0"/>
              </a:rPr>
              <a:t>Career Pathways</a:t>
            </a:r>
          </a:p>
        </p:txBody>
      </p:sp>
      <p:sp>
        <p:nvSpPr>
          <p:cNvPr id="15" name="Text Placeholder 14">
            <a:extLst>
              <a:ext uri="{FF2B5EF4-FFF2-40B4-BE49-F238E27FC236}">
                <a16:creationId xmlns:a16="http://schemas.microsoft.com/office/drawing/2014/main" id="{4E7B59B8-38B6-99DC-E2E1-E1374B6D7012}"/>
              </a:ext>
            </a:extLst>
          </p:cNvPr>
          <p:cNvSpPr>
            <a:spLocks noGrp="1"/>
          </p:cNvSpPr>
          <p:nvPr>
            <p:ph type="body" sz="quarter" idx="25"/>
          </p:nvPr>
        </p:nvSpPr>
        <p:spPr>
          <a:xfrm>
            <a:off x="567475" y="5220686"/>
            <a:ext cx="6417113" cy="683752"/>
          </a:xfrm>
        </p:spPr>
        <p:txBody>
          <a:bodyPr/>
          <a:lstStyle/>
          <a:p>
            <a:endParaRPr lang="en-GB" dirty="0">
              <a:latin typeface="Trebuchet MS" panose="020B0603020202020204" pitchFamily="34" charset="0"/>
            </a:endParaRPr>
          </a:p>
        </p:txBody>
      </p:sp>
    </p:spTree>
    <p:extLst>
      <p:ext uri="{BB962C8B-B14F-4D97-AF65-F5344CB8AC3E}">
        <p14:creationId xmlns:p14="http://schemas.microsoft.com/office/powerpoint/2010/main" val="2358518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43628-9E03-FA49-FB34-1EB9DC2EE65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AA707C-9F56-B6B3-CDCA-82078646789E}"/>
              </a:ext>
            </a:extLst>
          </p:cNvPr>
          <p:cNvSpPr>
            <a:spLocks noGrp="1"/>
          </p:cNvSpPr>
          <p:nvPr>
            <p:ph idx="14"/>
          </p:nvPr>
        </p:nvSpPr>
        <p:spPr>
          <a:xfrm>
            <a:off x="6096000" y="-123290"/>
            <a:ext cx="5750607" cy="712675"/>
          </a:xfrm>
        </p:spPr>
        <p:txBody>
          <a:bodyPr>
            <a:normAutofit/>
          </a:bodyPr>
          <a:lstStyle/>
          <a:p>
            <a:pPr algn="r"/>
            <a:r>
              <a:rPr lang="en-GB">
                <a:solidFill>
                  <a:schemeClr val="tx1"/>
                </a:solidFill>
              </a:rPr>
              <a:t>TRAINING COURSES</a:t>
            </a:r>
          </a:p>
        </p:txBody>
      </p:sp>
      <p:sp>
        <p:nvSpPr>
          <p:cNvPr id="3" name="TEXT SLIDE TITLE">
            <a:extLst>
              <a:ext uri="{FF2B5EF4-FFF2-40B4-BE49-F238E27FC236}">
                <a16:creationId xmlns:a16="http://schemas.microsoft.com/office/drawing/2014/main" id="{8F48D27B-9AC2-14B7-D88D-5F74CD00E7E0}"/>
              </a:ext>
            </a:extLst>
          </p:cNvPr>
          <p:cNvSpPr txBox="1">
            <a:spLocks/>
          </p:cNvSpPr>
          <p:nvPr/>
        </p:nvSpPr>
        <p:spPr>
          <a:xfrm>
            <a:off x="1852026" y="1386918"/>
            <a:ext cx="9228137" cy="741363"/>
          </a:xfrm>
          <a:prstGeom prst="rect">
            <a:avLst/>
          </a:prstGeom>
        </p:spPr>
        <p:txBody>
          <a:bodyPr vert="horz" lIns="0" tIns="18000" rIns="0" bIns="0" rtlCol="0" anchor="t">
            <a:normAutofit/>
          </a:bodyPr>
          <a:lstStyle>
            <a:lvl1pPr algn="l" defTabSz="914400" rtl="0" eaLnBrk="1" latinLnBrk="0" hangingPunct="1">
              <a:lnSpc>
                <a:spcPct val="90000"/>
              </a:lnSpc>
              <a:spcBef>
                <a:spcPct val="0"/>
              </a:spcBef>
              <a:buNone/>
              <a:defRPr sz="6500" b="1" kern="1200">
                <a:solidFill>
                  <a:srgbClr val="00A7E1"/>
                </a:solidFill>
                <a:latin typeface="Trebuchet MS"/>
                <a:ea typeface="Trebuchet MS"/>
                <a:cs typeface="Trebuchet MS"/>
                <a:sym typeface="Trebuchet M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7C7C76">
                    <a:lumMod val="10000"/>
                  </a:srgbClr>
                </a:solidFill>
                <a:effectLst/>
                <a:uLnTx/>
                <a:uFillTx/>
                <a:latin typeface="Trebuchet MS"/>
                <a:sym typeface="Trebuchet MS"/>
              </a:rPr>
              <a:t>Accredited</a:t>
            </a:r>
          </a:p>
        </p:txBody>
      </p:sp>
      <p:sp>
        <p:nvSpPr>
          <p:cNvPr id="5" name="Edit body copy">
            <a:extLst>
              <a:ext uri="{FF2B5EF4-FFF2-40B4-BE49-F238E27FC236}">
                <a16:creationId xmlns:a16="http://schemas.microsoft.com/office/drawing/2014/main" id="{B8441342-B2FE-60B4-7066-11A0779C0EA0}"/>
              </a:ext>
            </a:extLst>
          </p:cNvPr>
          <p:cNvSpPr txBox="1">
            <a:spLocks/>
          </p:cNvSpPr>
          <p:nvPr/>
        </p:nvSpPr>
        <p:spPr>
          <a:xfrm>
            <a:off x="1878351" y="1970890"/>
            <a:ext cx="6514539" cy="636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Delegate has taken the relevant fundamental courses to start building status in programme</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6" name="TEXT SLIDE TITLE">
            <a:extLst>
              <a:ext uri="{FF2B5EF4-FFF2-40B4-BE49-F238E27FC236}">
                <a16:creationId xmlns:a16="http://schemas.microsoft.com/office/drawing/2014/main" id="{1C1F56C7-5ADC-36BB-91F1-96CA4D652C5F}"/>
              </a:ext>
            </a:extLst>
          </p:cNvPr>
          <p:cNvSpPr txBox="1">
            <a:spLocks/>
          </p:cNvSpPr>
          <p:nvPr/>
        </p:nvSpPr>
        <p:spPr>
          <a:xfrm>
            <a:off x="1852027" y="2817448"/>
            <a:ext cx="9229333" cy="741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t">
            <a:normAutofit/>
          </a:bodyPr>
          <a:lstStyle>
            <a:lvl1pPr marL="0" marR="0" indent="0" algn="l" defTabSz="825500" rtl="0" latinLnBrk="0">
              <a:lnSpc>
                <a:spcPct val="100000"/>
              </a:lnSpc>
              <a:spcBef>
                <a:spcPts val="0"/>
              </a:spcBef>
              <a:spcAft>
                <a:spcPts val="0"/>
              </a:spcAft>
              <a:buClrTx/>
              <a:buSzTx/>
              <a:buFontTx/>
              <a:buNone/>
              <a:tabLst/>
              <a:defRPr sz="6500" b="1" i="0" u="none" strike="noStrike" cap="none" spc="0" baseline="0">
                <a:solidFill>
                  <a:srgbClr val="00A7E1"/>
                </a:solidFill>
                <a:uFillTx/>
                <a:latin typeface="Trebuchet MS"/>
                <a:ea typeface="Trebuchet MS"/>
                <a:cs typeface="Trebuchet MS"/>
                <a:sym typeface="Trebuchet MS"/>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7C7C76">
                    <a:lumMod val="10000"/>
                  </a:srgbClr>
                </a:solidFill>
                <a:effectLst/>
                <a:uLnTx/>
                <a:uFillTx/>
                <a:latin typeface="Trebuchet MS"/>
                <a:sym typeface="Trebuchet MS"/>
              </a:rPr>
              <a:t>Skilled Technician</a:t>
            </a:r>
          </a:p>
        </p:txBody>
      </p:sp>
      <p:sp>
        <p:nvSpPr>
          <p:cNvPr id="7" name="Edit body copy">
            <a:extLst>
              <a:ext uri="{FF2B5EF4-FFF2-40B4-BE49-F238E27FC236}">
                <a16:creationId xmlns:a16="http://schemas.microsoft.com/office/drawing/2014/main" id="{50C27CEE-9889-EC91-A3E0-74EFE0B48F4E}"/>
              </a:ext>
            </a:extLst>
          </p:cNvPr>
          <p:cNvSpPr txBox="1">
            <a:spLocks/>
          </p:cNvSpPr>
          <p:nvPr/>
        </p:nvSpPr>
        <p:spPr>
          <a:xfrm>
            <a:off x="1852026" y="3384967"/>
            <a:ext cx="6442893" cy="100661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Delegate transitions to Skilled Technician when they have gained product line competence with 3 product lines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8" name="TEXT SLIDE TITLE">
            <a:extLst>
              <a:ext uri="{FF2B5EF4-FFF2-40B4-BE49-F238E27FC236}">
                <a16:creationId xmlns:a16="http://schemas.microsoft.com/office/drawing/2014/main" id="{CA9A5197-B949-63F3-5A30-06DBD619C339}"/>
              </a:ext>
            </a:extLst>
          </p:cNvPr>
          <p:cNvSpPr txBox="1">
            <a:spLocks/>
          </p:cNvSpPr>
          <p:nvPr/>
        </p:nvSpPr>
        <p:spPr>
          <a:xfrm>
            <a:off x="1852026" y="4286736"/>
            <a:ext cx="9229333" cy="741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t">
            <a:normAutofit/>
          </a:bodyPr>
          <a:lstStyle>
            <a:lvl1pPr marL="0" marR="0" indent="0" algn="l" defTabSz="825500" rtl="0" latinLnBrk="0">
              <a:lnSpc>
                <a:spcPct val="100000"/>
              </a:lnSpc>
              <a:spcBef>
                <a:spcPts val="0"/>
              </a:spcBef>
              <a:spcAft>
                <a:spcPts val="0"/>
              </a:spcAft>
              <a:buClrTx/>
              <a:buSzTx/>
              <a:buFontTx/>
              <a:buNone/>
              <a:tabLst/>
              <a:defRPr sz="6500" b="1" i="0" u="none" strike="noStrike" cap="none" spc="0" baseline="0">
                <a:solidFill>
                  <a:srgbClr val="00A7E1"/>
                </a:solidFill>
                <a:uFillTx/>
                <a:latin typeface="Trebuchet MS"/>
                <a:ea typeface="Trebuchet MS"/>
                <a:cs typeface="Trebuchet MS"/>
                <a:sym typeface="Trebuchet MS"/>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marL="0" marR="0" lvl="0" indent="0" algn="l" defTabSz="41275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a:ln>
                  <a:noFill/>
                </a:ln>
                <a:solidFill>
                  <a:srgbClr val="7C7C76">
                    <a:lumMod val="10000"/>
                  </a:srgbClr>
                </a:solidFill>
                <a:effectLst/>
                <a:uLnTx/>
                <a:uFillTx/>
                <a:latin typeface="Trebuchet MS"/>
                <a:sym typeface="Trebuchet MS"/>
              </a:rPr>
              <a:t>Master Technician</a:t>
            </a:r>
          </a:p>
        </p:txBody>
      </p:sp>
      <p:sp>
        <p:nvSpPr>
          <p:cNvPr id="9" name="Edit body copy">
            <a:extLst>
              <a:ext uri="{FF2B5EF4-FFF2-40B4-BE49-F238E27FC236}">
                <a16:creationId xmlns:a16="http://schemas.microsoft.com/office/drawing/2014/main" id="{03225ECF-33A6-05E3-11FF-8A92F4727C4B}"/>
              </a:ext>
            </a:extLst>
          </p:cNvPr>
          <p:cNvSpPr txBox="1">
            <a:spLocks/>
          </p:cNvSpPr>
          <p:nvPr/>
        </p:nvSpPr>
        <p:spPr>
          <a:xfrm>
            <a:off x="1852026" y="4942971"/>
            <a:ext cx="6312264" cy="1006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Master Technician status is awarded when an Engineer gains competence in all courses available within a specific product range</a:t>
            </a: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pic>
        <p:nvPicPr>
          <p:cNvPr id="10" name="Picture 9">
            <a:extLst>
              <a:ext uri="{FF2B5EF4-FFF2-40B4-BE49-F238E27FC236}">
                <a16:creationId xmlns:a16="http://schemas.microsoft.com/office/drawing/2014/main" id="{7F264B7C-A463-E9E9-E1A4-1BAAE16281F6}"/>
              </a:ext>
            </a:extLst>
          </p:cNvPr>
          <p:cNvPicPr>
            <a:picLocks noChangeAspect="1"/>
          </p:cNvPicPr>
          <p:nvPr/>
        </p:nvPicPr>
        <p:blipFill>
          <a:blip r:embed="rId2"/>
          <a:srcRect l="76326" t="22299" r="3948" b="3416"/>
          <a:stretch/>
        </p:blipFill>
        <p:spPr>
          <a:xfrm>
            <a:off x="8870153" y="4390437"/>
            <a:ext cx="1530418" cy="1822690"/>
          </a:xfrm>
          <a:prstGeom prst="rect">
            <a:avLst/>
          </a:prstGeom>
        </p:spPr>
      </p:pic>
      <p:pic>
        <p:nvPicPr>
          <p:cNvPr id="11" name="Picture 10">
            <a:extLst>
              <a:ext uri="{FF2B5EF4-FFF2-40B4-BE49-F238E27FC236}">
                <a16:creationId xmlns:a16="http://schemas.microsoft.com/office/drawing/2014/main" id="{3516A204-67CF-ACFF-C56F-678FA897B5FB}"/>
              </a:ext>
            </a:extLst>
          </p:cNvPr>
          <p:cNvPicPr>
            <a:picLocks noChangeAspect="1"/>
          </p:cNvPicPr>
          <p:nvPr/>
        </p:nvPicPr>
        <p:blipFill>
          <a:blip r:embed="rId2"/>
          <a:srcRect l="52165" t="21642" r="28109" b="11277"/>
          <a:stretch/>
        </p:blipFill>
        <p:spPr>
          <a:xfrm>
            <a:off x="8870152" y="2742485"/>
            <a:ext cx="1530418" cy="1645921"/>
          </a:xfrm>
          <a:prstGeom prst="rect">
            <a:avLst/>
          </a:prstGeom>
        </p:spPr>
      </p:pic>
      <p:pic>
        <p:nvPicPr>
          <p:cNvPr id="12" name="Picture 11">
            <a:extLst>
              <a:ext uri="{FF2B5EF4-FFF2-40B4-BE49-F238E27FC236}">
                <a16:creationId xmlns:a16="http://schemas.microsoft.com/office/drawing/2014/main" id="{AAF758BB-D03A-0F26-F0F7-9B0184F611BC}"/>
              </a:ext>
            </a:extLst>
          </p:cNvPr>
          <p:cNvPicPr>
            <a:picLocks noChangeAspect="1"/>
          </p:cNvPicPr>
          <p:nvPr/>
        </p:nvPicPr>
        <p:blipFill>
          <a:blip r:embed="rId2"/>
          <a:srcRect l="2984" t="18344" r="77138" b="20212"/>
          <a:stretch/>
        </p:blipFill>
        <p:spPr>
          <a:xfrm>
            <a:off x="8870152" y="1218056"/>
            <a:ext cx="1542246" cy="1507618"/>
          </a:xfrm>
          <a:prstGeom prst="rect">
            <a:avLst/>
          </a:prstGeom>
        </p:spPr>
      </p:pic>
      <p:sp>
        <p:nvSpPr>
          <p:cNvPr id="13" name="Content Placeholder 6">
            <a:extLst>
              <a:ext uri="{FF2B5EF4-FFF2-40B4-BE49-F238E27FC236}">
                <a16:creationId xmlns:a16="http://schemas.microsoft.com/office/drawing/2014/main" id="{BE8AE921-DA1F-3BF0-4AB8-3143C166178D}"/>
              </a:ext>
            </a:extLst>
          </p:cNvPr>
          <p:cNvSpPr txBox="1">
            <a:spLocks/>
          </p:cNvSpPr>
          <p:nvPr/>
        </p:nvSpPr>
        <p:spPr>
          <a:xfrm>
            <a:off x="377190" y="659599"/>
            <a:ext cx="9245600" cy="58261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5443C">
                    <a:lumMod val="50000"/>
                  </a:srgbClr>
                </a:solidFill>
                <a:effectLst/>
                <a:uLnTx/>
                <a:uFillTx/>
                <a:latin typeface="Trebuchet MS" panose="020B0603020202020204" pitchFamily="34" charset="0"/>
                <a:ea typeface="+mn-ea"/>
                <a:cs typeface="+mn-cs"/>
              </a:rPr>
              <a:t>Career Pathway Process</a:t>
            </a:r>
          </a:p>
        </p:txBody>
      </p:sp>
    </p:spTree>
    <p:extLst>
      <p:ext uri="{BB962C8B-B14F-4D97-AF65-F5344CB8AC3E}">
        <p14:creationId xmlns:p14="http://schemas.microsoft.com/office/powerpoint/2010/main" val="3650165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EEE2-B4A4-FCD2-5EE5-D278F259AEA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BC81A0-C310-AF0B-3D69-A7037AF97BD8}"/>
              </a:ext>
            </a:extLst>
          </p:cNvPr>
          <p:cNvSpPr>
            <a:spLocks noGrp="1"/>
          </p:cNvSpPr>
          <p:nvPr>
            <p:ph idx="14"/>
          </p:nvPr>
        </p:nvSpPr>
        <p:spPr>
          <a:xfrm>
            <a:off x="6096000" y="-123290"/>
            <a:ext cx="5750607" cy="712675"/>
          </a:xfrm>
        </p:spPr>
        <p:txBody>
          <a:bodyPr>
            <a:normAutofit/>
          </a:bodyPr>
          <a:lstStyle/>
          <a:p>
            <a:pPr algn="r"/>
            <a:r>
              <a:rPr lang="en-GB">
                <a:solidFill>
                  <a:schemeClr val="tx1"/>
                </a:solidFill>
              </a:rPr>
              <a:t>TRAINING COURSES</a:t>
            </a:r>
          </a:p>
        </p:txBody>
      </p:sp>
      <p:sp>
        <p:nvSpPr>
          <p:cNvPr id="2" name="Edit body copy">
            <a:extLst>
              <a:ext uri="{FF2B5EF4-FFF2-40B4-BE49-F238E27FC236}">
                <a16:creationId xmlns:a16="http://schemas.microsoft.com/office/drawing/2014/main" id="{175A14DC-0932-F363-E11F-7B40F865DBC3}"/>
              </a:ext>
            </a:extLst>
          </p:cNvPr>
          <p:cNvSpPr txBox="1">
            <a:spLocks/>
          </p:cNvSpPr>
          <p:nvPr/>
        </p:nvSpPr>
        <p:spPr>
          <a:xfrm>
            <a:off x="2732940" y="2761110"/>
            <a:ext cx="2455431" cy="22034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6</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Engine strip and re-build</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eCollect – Level 3</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EV – Level 3</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0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4" name="Edit body copy">
            <a:extLst>
              <a:ext uri="{FF2B5EF4-FFF2-40B4-BE49-F238E27FC236}">
                <a16:creationId xmlns:a16="http://schemas.microsoft.com/office/drawing/2014/main" id="{B174D5B9-C3E0-7C2F-A086-01F9054E1340}"/>
              </a:ext>
            </a:extLst>
          </p:cNvPr>
          <p:cNvSpPr txBox="1">
            <a:spLocks/>
          </p:cNvSpPr>
          <p:nvPr/>
        </p:nvSpPr>
        <p:spPr>
          <a:xfrm>
            <a:off x="5680885" y="2761974"/>
            <a:ext cx="2501175" cy="33231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Mini &amp; Midi</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a:t>
            </a: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 </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Twin Pack</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Duo &amp; One Pass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Front End Loader</a:t>
            </a:r>
          </a:p>
          <a:p>
            <a:pPr marL="0" marR="0" lvl="0" indent="0" algn="l" defTabSz="457200" rtl="0" eaLnBrk="1" fontAlgn="base" latinLnBrk="0" hangingPunct="1">
              <a:lnSpc>
                <a:spcPct val="100000"/>
              </a:lnSpc>
              <a:spcBef>
                <a:spcPts val="0"/>
              </a:spcBef>
              <a:spcAft>
                <a:spcPts val="0"/>
              </a:spcAft>
              <a:buClrTx/>
              <a:buSzPct val="125000"/>
              <a:buFontTx/>
              <a:buNone/>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Orus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Kerbloader</a:t>
            </a: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Toploader</a:t>
            </a: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/ABTL</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PBUV</a:t>
            </a:r>
            <a:endParaRPr kumimoji="0" lang="en-GB" sz="24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5" name="Edit body copy">
            <a:extLst>
              <a:ext uri="{FF2B5EF4-FFF2-40B4-BE49-F238E27FC236}">
                <a16:creationId xmlns:a16="http://schemas.microsoft.com/office/drawing/2014/main" id="{A7F0CA9D-794D-0404-8FB7-7B61202278D3}"/>
              </a:ext>
            </a:extLst>
          </p:cNvPr>
          <p:cNvSpPr txBox="1">
            <a:spLocks/>
          </p:cNvSpPr>
          <p:nvPr/>
        </p:nvSpPr>
        <p:spPr>
          <a:xfrm>
            <a:off x="8538743" y="2734310"/>
            <a:ext cx="2501175" cy="33231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OmniDEL &amp; </a:t>
            </a: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OmniDELe</a:t>
            </a: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OmniDEKA &amp; </a:t>
            </a: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OmniDEKAe</a:t>
            </a: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OmniTRADE</a:t>
            </a: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 </a:t>
            </a: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EuroTrade</a:t>
            </a: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Beta</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Weighing</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6" name="Edit body copy">
            <a:extLst>
              <a:ext uri="{FF2B5EF4-FFF2-40B4-BE49-F238E27FC236}">
                <a16:creationId xmlns:a16="http://schemas.microsoft.com/office/drawing/2014/main" id="{E1B419A2-B099-E33C-3098-B415E1EB9F6F}"/>
              </a:ext>
            </a:extLst>
          </p:cNvPr>
          <p:cNvSpPr txBox="1">
            <a:spLocks/>
          </p:cNvSpPr>
          <p:nvPr/>
        </p:nvSpPr>
        <p:spPr>
          <a:xfrm>
            <a:off x="2715518" y="2440241"/>
            <a:ext cx="3385216" cy="308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Chassis</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7" name="Edit body copy">
            <a:extLst>
              <a:ext uri="{FF2B5EF4-FFF2-40B4-BE49-F238E27FC236}">
                <a16:creationId xmlns:a16="http://schemas.microsoft.com/office/drawing/2014/main" id="{4AE7A4EE-2891-7C82-E084-41A384E2690B}"/>
              </a:ext>
            </a:extLst>
          </p:cNvPr>
          <p:cNvSpPr txBox="1">
            <a:spLocks/>
          </p:cNvSpPr>
          <p:nvPr/>
        </p:nvSpPr>
        <p:spPr>
          <a:xfrm>
            <a:off x="5680885" y="2448782"/>
            <a:ext cx="3385216" cy="308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Body</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8" name="Edit body copy">
            <a:extLst>
              <a:ext uri="{FF2B5EF4-FFF2-40B4-BE49-F238E27FC236}">
                <a16:creationId xmlns:a16="http://schemas.microsoft.com/office/drawing/2014/main" id="{C78FB5A4-FF13-3B22-EB31-70386A85222C}"/>
              </a:ext>
            </a:extLst>
          </p:cNvPr>
          <p:cNvSpPr txBox="1">
            <a:spLocks/>
          </p:cNvSpPr>
          <p:nvPr/>
        </p:nvSpPr>
        <p:spPr>
          <a:xfrm>
            <a:off x="8548989" y="2429363"/>
            <a:ext cx="3385216" cy="308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Bin Lift</a:t>
            </a: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p:txBody>
      </p:sp>
      <p:sp>
        <p:nvSpPr>
          <p:cNvPr id="19" name="Edit body copy">
            <a:extLst>
              <a:ext uri="{FF2B5EF4-FFF2-40B4-BE49-F238E27FC236}">
                <a16:creationId xmlns:a16="http://schemas.microsoft.com/office/drawing/2014/main" id="{2614A68F-0A61-E62C-B1DF-0D9C6DF15252}"/>
              </a:ext>
            </a:extLst>
          </p:cNvPr>
          <p:cNvSpPr txBox="1">
            <a:spLocks/>
          </p:cNvSpPr>
          <p:nvPr/>
        </p:nvSpPr>
        <p:spPr>
          <a:xfrm>
            <a:off x="517278" y="1606814"/>
            <a:ext cx="10336502" cy="440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Example pathway to become an accredited Dennis Eagle Technician</a:t>
            </a: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20" name="Edit body copy">
            <a:extLst>
              <a:ext uri="{FF2B5EF4-FFF2-40B4-BE49-F238E27FC236}">
                <a16:creationId xmlns:a16="http://schemas.microsoft.com/office/drawing/2014/main" id="{1999B35A-CC62-C00C-E634-5B6CC6313AD1}"/>
              </a:ext>
            </a:extLst>
          </p:cNvPr>
          <p:cNvSpPr txBox="1">
            <a:spLocks/>
          </p:cNvSpPr>
          <p:nvPr/>
        </p:nvSpPr>
        <p:spPr>
          <a:xfrm>
            <a:off x="464685" y="2757779"/>
            <a:ext cx="2268255" cy="2203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Electrical Principles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Hydraulic Principles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lang="en-GB" sz="1600" dirty="0">
              <a:solidFill>
                <a:srgbClr val="7C7C76">
                  <a:lumMod val="10000"/>
                </a:srgbClr>
              </a:solidFill>
              <a:latin typeface="Trebuchet MS" panose="020B0603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Pct val="125000"/>
              <a:buNone/>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Optional:</a:t>
            </a:r>
          </a:p>
          <a:p>
            <a:pPr marL="0" marR="0" lvl="0" indent="0" algn="l" defTabSz="457200" rtl="0" eaLnBrk="1" fontAlgn="base" latinLnBrk="0" hangingPunct="1">
              <a:lnSpc>
                <a:spcPct val="100000"/>
              </a:lnSpc>
              <a:spcBef>
                <a:spcPts val="0"/>
              </a:spcBef>
              <a:spcAft>
                <a:spcPts val="0"/>
              </a:spcAft>
              <a:buClrTx/>
              <a:buSzPct val="125000"/>
              <a:buNone/>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eCollect – Level 2</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EV – Level 2</a:t>
            </a:r>
            <a:endPar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0" marR="0" lvl="0" indent="0" algn="l" defTabSz="457200" rtl="0" eaLnBrk="1" fontAlgn="base" latinLnBrk="0" hangingPunct="1">
              <a:lnSpc>
                <a:spcPct val="100000"/>
              </a:lnSpc>
              <a:spcBef>
                <a:spcPts val="0"/>
              </a:spcBef>
              <a:spcAft>
                <a:spcPts val="0"/>
              </a:spcAft>
              <a:buClrTx/>
              <a:buSzPct val="125000"/>
              <a:buFontTx/>
              <a:buNone/>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0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21" name="Edit body copy">
            <a:extLst>
              <a:ext uri="{FF2B5EF4-FFF2-40B4-BE49-F238E27FC236}">
                <a16:creationId xmlns:a16="http://schemas.microsoft.com/office/drawing/2014/main" id="{9D0EDC66-9E0A-F10C-02BA-000AAE8EB38A}"/>
              </a:ext>
            </a:extLst>
          </p:cNvPr>
          <p:cNvSpPr txBox="1">
            <a:spLocks/>
          </p:cNvSpPr>
          <p:nvPr/>
        </p:nvSpPr>
        <p:spPr>
          <a:xfrm>
            <a:off x="495280" y="2454287"/>
            <a:ext cx="3385216" cy="28090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lnSpcReduction="10000"/>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Accredited</a:t>
            </a: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p:txBody>
      </p:sp>
      <p:sp>
        <p:nvSpPr>
          <p:cNvPr id="22" name="Left Brace 21">
            <a:extLst>
              <a:ext uri="{FF2B5EF4-FFF2-40B4-BE49-F238E27FC236}">
                <a16:creationId xmlns:a16="http://schemas.microsoft.com/office/drawing/2014/main" id="{533FFB9B-CED8-0492-5431-BAA84F85D203}"/>
              </a:ext>
            </a:extLst>
          </p:cNvPr>
          <p:cNvSpPr/>
          <p:nvPr/>
        </p:nvSpPr>
        <p:spPr>
          <a:xfrm rot="5400000">
            <a:off x="6434780" y="-1640844"/>
            <a:ext cx="398032" cy="7781219"/>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7C7C76">
                  <a:lumMod val="10000"/>
                </a:srgbClr>
              </a:solidFill>
              <a:effectLst/>
              <a:uLnTx/>
              <a:uFillTx/>
              <a:latin typeface="Trebuchet MS" panose="020B0603020202020204" pitchFamily="34" charset="0"/>
              <a:ea typeface="+mn-ea"/>
              <a:cs typeface="+mn-cs"/>
              <a:sym typeface="Helvetica Neue"/>
            </a:endParaRPr>
          </a:p>
        </p:txBody>
      </p:sp>
      <p:sp>
        <p:nvSpPr>
          <p:cNvPr id="23" name="Left Brace 22">
            <a:extLst>
              <a:ext uri="{FF2B5EF4-FFF2-40B4-BE49-F238E27FC236}">
                <a16:creationId xmlns:a16="http://schemas.microsoft.com/office/drawing/2014/main" id="{C3B51EB1-5CF7-CB81-008C-4A4BAAB1067B}"/>
              </a:ext>
            </a:extLst>
          </p:cNvPr>
          <p:cNvSpPr/>
          <p:nvPr/>
        </p:nvSpPr>
        <p:spPr>
          <a:xfrm rot="5400000">
            <a:off x="1254216" y="1285446"/>
            <a:ext cx="398032" cy="1915904"/>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7C7C76">
                  <a:lumMod val="10000"/>
                </a:srgbClr>
              </a:solidFill>
              <a:effectLst/>
              <a:uLnTx/>
              <a:uFillTx/>
              <a:latin typeface="Trebuchet MS" panose="020B0603020202020204" pitchFamily="34" charset="0"/>
              <a:ea typeface="+mn-ea"/>
              <a:cs typeface="+mn-cs"/>
              <a:sym typeface="Helvetica Neue"/>
            </a:endParaRPr>
          </a:p>
        </p:txBody>
      </p:sp>
      <p:sp>
        <p:nvSpPr>
          <p:cNvPr id="24" name="Content Placeholder 6">
            <a:extLst>
              <a:ext uri="{FF2B5EF4-FFF2-40B4-BE49-F238E27FC236}">
                <a16:creationId xmlns:a16="http://schemas.microsoft.com/office/drawing/2014/main" id="{3D195FBD-2B41-6FDB-4372-5CD6A35AE41B}"/>
              </a:ext>
            </a:extLst>
          </p:cNvPr>
          <p:cNvSpPr txBox="1">
            <a:spLocks/>
          </p:cNvSpPr>
          <p:nvPr/>
        </p:nvSpPr>
        <p:spPr>
          <a:xfrm>
            <a:off x="377190" y="813717"/>
            <a:ext cx="9245600" cy="58261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45443C">
                    <a:lumMod val="50000"/>
                  </a:srgbClr>
                </a:solidFill>
                <a:effectLst/>
                <a:uLnTx/>
                <a:uFillTx/>
                <a:latin typeface="Trebuchet MS" panose="020B0603020202020204" pitchFamily="34" charset="0"/>
                <a:ea typeface="+mn-ea"/>
                <a:cs typeface="+mn-cs"/>
              </a:rPr>
              <a:t>Accredited Technician – Example</a:t>
            </a:r>
          </a:p>
        </p:txBody>
      </p:sp>
      <p:pic>
        <p:nvPicPr>
          <p:cNvPr id="3" name="Picture 2">
            <a:extLst>
              <a:ext uri="{FF2B5EF4-FFF2-40B4-BE49-F238E27FC236}">
                <a16:creationId xmlns:a16="http://schemas.microsoft.com/office/drawing/2014/main" id="{ACFF65F4-3A50-1867-BFEE-8BF5AE340F56}"/>
              </a:ext>
            </a:extLst>
          </p:cNvPr>
          <p:cNvPicPr>
            <a:picLocks noChangeAspect="1"/>
          </p:cNvPicPr>
          <p:nvPr/>
        </p:nvPicPr>
        <p:blipFill>
          <a:blip r:embed="rId2"/>
          <a:srcRect l="2984" t="18344" r="77138" b="20212"/>
          <a:stretch/>
        </p:blipFill>
        <p:spPr>
          <a:xfrm>
            <a:off x="10649754" y="642520"/>
            <a:ext cx="1542246" cy="1507618"/>
          </a:xfrm>
          <a:prstGeom prst="rect">
            <a:avLst/>
          </a:prstGeom>
        </p:spPr>
      </p:pic>
    </p:spTree>
    <p:extLst>
      <p:ext uri="{BB962C8B-B14F-4D97-AF65-F5344CB8AC3E}">
        <p14:creationId xmlns:p14="http://schemas.microsoft.com/office/powerpoint/2010/main" val="3390550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3019-8EA5-EA50-1811-76A83803AAB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783ABB-E654-D325-1559-9E8FB1B5894C}"/>
              </a:ext>
            </a:extLst>
          </p:cNvPr>
          <p:cNvSpPr>
            <a:spLocks noGrp="1"/>
          </p:cNvSpPr>
          <p:nvPr>
            <p:ph idx="14"/>
          </p:nvPr>
        </p:nvSpPr>
        <p:spPr>
          <a:xfrm>
            <a:off x="6096000" y="-123290"/>
            <a:ext cx="5750607" cy="712675"/>
          </a:xfrm>
        </p:spPr>
        <p:txBody>
          <a:bodyPr>
            <a:normAutofit/>
          </a:bodyPr>
          <a:lstStyle/>
          <a:p>
            <a:pPr algn="r"/>
            <a:r>
              <a:rPr lang="en-GB">
                <a:solidFill>
                  <a:schemeClr val="tx1"/>
                </a:solidFill>
              </a:rPr>
              <a:t>TRAINING COURSES</a:t>
            </a:r>
          </a:p>
        </p:txBody>
      </p:sp>
      <p:sp>
        <p:nvSpPr>
          <p:cNvPr id="2" name="Edit body copy">
            <a:extLst>
              <a:ext uri="{FF2B5EF4-FFF2-40B4-BE49-F238E27FC236}">
                <a16:creationId xmlns:a16="http://schemas.microsoft.com/office/drawing/2014/main" id="{6436BF7E-9847-18E9-223C-88DD1B1FB1F5}"/>
              </a:ext>
            </a:extLst>
          </p:cNvPr>
          <p:cNvSpPr txBox="1">
            <a:spLocks/>
          </p:cNvSpPr>
          <p:nvPr/>
        </p:nvSpPr>
        <p:spPr>
          <a:xfrm>
            <a:off x="2732941" y="2761974"/>
            <a:ext cx="3385216" cy="46482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6</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Elite+</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Engine strip and re-build</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eCollect</a:t>
            </a: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 Level 3</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EV – Level 3</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0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4" name="Edit body copy">
            <a:extLst>
              <a:ext uri="{FF2B5EF4-FFF2-40B4-BE49-F238E27FC236}">
                <a16:creationId xmlns:a16="http://schemas.microsoft.com/office/drawing/2014/main" id="{F5AFD9BF-CFEB-A530-0A52-C6FCDB9BD3EA}"/>
              </a:ext>
            </a:extLst>
          </p:cNvPr>
          <p:cNvSpPr txBox="1">
            <a:spLocks/>
          </p:cNvSpPr>
          <p:nvPr/>
        </p:nvSpPr>
        <p:spPr>
          <a:xfrm>
            <a:off x="5680885" y="2761974"/>
            <a:ext cx="2501175" cy="33231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Mini &amp; Midi</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Olympus </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Twin Pack</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Duo &amp; One Pass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Front End Loader</a:t>
            </a:r>
          </a:p>
          <a:p>
            <a:pPr marL="0" marR="0" lvl="0" indent="0" algn="l" defTabSz="457200" rtl="0" eaLnBrk="1" fontAlgn="base" latinLnBrk="0" hangingPunct="1">
              <a:lnSpc>
                <a:spcPct val="100000"/>
              </a:lnSpc>
              <a:spcBef>
                <a:spcPts val="0"/>
              </a:spcBef>
              <a:spcAft>
                <a:spcPts val="0"/>
              </a:spcAft>
              <a:buClrTx/>
              <a:buSzPct val="125000"/>
              <a:buFontTx/>
              <a:buNone/>
              <a:tabLst/>
              <a:defRPr/>
            </a:pP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Orus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Kerbloader</a:t>
            </a: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Toploader</a:t>
            </a: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/ABTL</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PBUV</a:t>
            </a:r>
            <a:endParaRPr kumimoji="0" lang="en-GB" sz="24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5" name="Edit body copy">
            <a:extLst>
              <a:ext uri="{FF2B5EF4-FFF2-40B4-BE49-F238E27FC236}">
                <a16:creationId xmlns:a16="http://schemas.microsoft.com/office/drawing/2014/main" id="{D0760A00-6394-96BD-8758-DCFA4C68F864}"/>
              </a:ext>
            </a:extLst>
          </p:cNvPr>
          <p:cNvSpPr txBox="1">
            <a:spLocks/>
          </p:cNvSpPr>
          <p:nvPr/>
        </p:nvSpPr>
        <p:spPr>
          <a:xfrm>
            <a:off x="8538743" y="2734310"/>
            <a:ext cx="2501175" cy="33231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OmniDEL</a:t>
            </a: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&amp; </a:t>
            </a: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OmniDELe</a:t>
            </a: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OmniDEKA</a:t>
            </a: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&amp; </a:t>
            </a: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OmniDEKAe</a:t>
            </a: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OmniTRADE</a:t>
            </a: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 </a:t>
            </a:r>
            <a:r>
              <a:rPr kumimoji="0" lang="en-GB" sz="1600" b="0" i="0" u="none" strike="noStrike" kern="1200" cap="none" spc="0" normalizeH="0" baseline="0" noProof="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EuroTrade</a:t>
            </a:r>
            <a:endPar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Beta</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Weighing</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6" name="Edit body copy">
            <a:extLst>
              <a:ext uri="{FF2B5EF4-FFF2-40B4-BE49-F238E27FC236}">
                <a16:creationId xmlns:a16="http://schemas.microsoft.com/office/drawing/2014/main" id="{A9242FE6-3DD4-2344-1DA9-BB2C43793E44}"/>
              </a:ext>
            </a:extLst>
          </p:cNvPr>
          <p:cNvSpPr txBox="1">
            <a:spLocks/>
          </p:cNvSpPr>
          <p:nvPr/>
        </p:nvSpPr>
        <p:spPr>
          <a:xfrm>
            <a:off x="2715518" y="2440241"/>
            <a:ext cx="3385216" cy="30899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Chassis</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7" name="Edit body copy">
            <a:extLst>
              <a:ext uri="{FF2B5EF4-FFF2-40B4-BE49-F238E27FC236}">
                <a16:creationId xmlns:a16="http://schemas.microsoft.com/office/drawing/2014/main" id="{43E5CC26-01C9-E838-780F-6C7246F7DC49}"/>
              </a:ext>
            </a:extLst>
          </p:cNvPr>
          <p:cNvSpPr txBox="1">
            <a:spLocks/>
          </p:cNvSpPr>
          <p:nvPr/>
        </p:nvSpPr>
        <p:spPr>
          <a:xfrm>
            <a:off x="5680885" y="2448782"/>
            <a:ext cx="3385216" cy="30899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Body</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18" name="Edit body copy">
            <a:extLst>
              <a:ext uri="{FF2B5EF4-FFF2-40B4-BE49-F238E27FC236}">
                <a16:creationId xmlns:a16="http://schemas.microsoft.com/office/drawing/2014/main" id="{BC0AF20B-0A82-0C20-689E-E419489C7C73}"/>
              </a:ext>
            </a:extLst>
          </p:cNvPr>
          <p:cNvSpPr txBox="1">
            <a:spLocks/>
          </p:cNvSpPr>
          <p:nvPr/>
        </p:nvSpPr>
        <p:spPr>
          <a:xfrm>
            <a:off x="8548989" y="2429363"/>
            <a:ext cx="3385216" cy="30899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Bin Lift</a:t>
            </a: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p:txBody>
      </p:sp>
      <p:sp>
        <p:nvSpPr>
          <p:cNvPr id="19" name="Edit body copy">
            <a:extLst>
              <a:ext uri="{FF2B5EF4-FFF2-40B4-BE49-F238E27FC236}">
                <a16:creationId xmlns:a16="http://schemas.microsoft.com/office/drawing/2014/main" id="{6FA7BE93-4227-A233-D3BA-0463B7865856}"/>
              </a:ext>
            </a:extLst>
          </p:cNvPr>
          <p:cNvSpPr txBox="1">
            <a:spLocks/>
          </p:cNvSpPr>
          <p:nvPr/>
        </p:nvSpPr>
        <p:spPr>
          <a:xfrm>
            <a:off x="517278" y="1606814"/>
            <a:ext cx="10336502" cy="440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Example pathway to become a recognised Elite 6, Olympus, Beta skilled Technician</a:t>
            </a: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21" name="Edit body copy">
            <a:extLst>
              <a:ext uri="{FF2B5EF4-FFF2-40B4-BE49-F238E27FC236}">
                <a16:creationId xmlns:a16="http://schemas.microsoft.com/office/drawing/2014/main" id="{62E95290-5704-19AB-1495-0CF41F7C7636}"/>
              </a:ext>
            </a:extLst>
          </p:cNvPr>
          <p:cNvSpPr txBox="1">
            <a:spLocks/>
          </p:cNvSpPr>
          <p:nvPr/>
        </p:nvSpPr>
        <p:spPr>
          <a:xfrm>
            <a:off x="495280" y="2454287"/>
            <a:ext cx="3385216" cy="2809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normAutofit lnSpcReduction="10000"/>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Accredited</a:t>
            </a: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p:txBody>
      </p:sp>
      <p:sp>
        <p:nvSpPr>
          <p:cNvPr id="22" name="Left Brace 21">
            <a:extLst>
              <a:ext uri="{FF2B5EF4-FFF2-40B4-BE49-F238E27FC236}">
                <a16:creationId xmlns:a16="http://schemas.microsoft.com/office/drawing/2014/main" id="{784CCF6C-2504-660A-779B-F30D5A59F1DB}"/>
              </a:ext>
            </a:extLst>
          </p:cNvPr>
          <p:cNvSpPr/>
          <p:nvPr/>
        </p:nvSpPr>
        <p:spPr>
          <a:xfrm rot="5400000">
            <a:off x="6434780" y="-1640844"/>
            <a:ext cx="398032" cy="7781219"/>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7C7C76">
                  <a:lumMod val="10000"/>
                </a:srgbClr>
              </a:solidFill>
              <a:effectLst/>
              <a:uLnTx/>
              <a:uFillTx/>
              <a:latin typeface="Trebuchet MS" panose="020B0603020202020204" pitchFamily="34" charset="0"/>
              <a:ea typeface="+mn-ea"/>
              <a:cs typeface="+mn-cs"/>
              <a:sym typeface="Helvetica Neue"/>
            </a:endParaRPr>
          </a:p>
        </p:txBody>
      </p:sp>
      <p:sp>
        <p:nvSpPr>
          <p:cNvPr id="23" name="Left Brace 22">
            <a:extLst>
              <a:ext uri="{FF2B5EF4-FFF2-40B4-BE49-F238E27FC236}">
                <a16:creationId xmlns:a16="http://schemas.microsoft.com/office/drawing/2014/main" id="{3DAEE6A5-1414-DBFC-76DE-28EF627B8326}"/>
              </a:ext>
            </a:extLst>
          </p:cNvPr>
          <p:cNvSpPr/>
          <p:nvPr/>
        </p:nvSpPr>
        <p:spPr>
          <a:xfrm rot="5400000">
            <a:off x="1254216" y="1285446"/>
            <a:ext cx="398032" cy="1915904"/>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7C7C76">
                  <a:lumMod val="10000"/>
                </a:srgbClr>
              </a:solidFill>
              <a:effectLst/>
              <a:uLnTx/>
              <a:uFillTx/>
              <a:latin typeface="Trebuchet MS" panose="020B0603020202020204" pitchFamily="34" charset="0"/>
              <a:ea typeface="+mn-ea"/>
              <a:cs typeface="+mn-cs"/>
              <a:sym typeface="Helvetica Neue"/>
            </a:endParaRPr>
          </a:p>
        </p:txBody>
      </p:sp>
      <p:sp>
        <p:nvSpPr>
          <p:cNvPr id="24" name="Content Placeholder 6">
            <a:extLst>
              <a:ext uri="{FF2B5EF4-FFF2-40B4-BE49-F238E27FC236}">
                <a16:creationId xmlns:a16="http://schemas.microsoft.com/office/drawing/2014/main" id="{7D88F738-CB68-1BB5-1011-FC68F622576E}"/>
              </a:ext>
            </a:extLst>
          </p:cNvPr>
          <p:cNvSpPr txBox="1">
            <a:spLocks/>
          </p:cNvSpPr>
          <p:nvPr/>
        </p:nvSpPr>
        <p:spPr>
          <a:xfrm>
            <a:off x="377190" y="813717"/>
            <a:ext cx="9245600" cy="58261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5443C">
                    <a:lumMod val="50000"/>
                  </a:srgbClr>
                </a:solidFill>
                <a:effectLst/>
                <a:uLnTx/>
                <a:uFillTx/>
                <a:latin typeface="Trebuchet MS" panose="020B0603020202020204" pitchFamily="34" charset="0"/>
                <a:ea typeface="+mn-ea"/>
                <a:cs typeface="+mn-cs"/>
              </a:rPr>
              <a:t>Skilled Technician – Example</a:t>
            </a:r>
          </a:p>
        </p:txBody>
      </p:sp>
      <p:pic>
        <p:nvPicPr>
          <p:cNvPr id="25" name="Picture 24">
            <a:extLst>
              <a:ext uri="{FF2B5EF4-FFF2-40B4-BE49-F238E27FC236}">
                <a16:creationId xmlns:a16="http://schemas.microsoft.com/office/drawing/2014/main" id="{7ED1697F-F910-3A3C-F4D5-4D5FBE700A8F}"/>
              </a:ext>
            </a:extLst>
          </p:cNvPr>
          <p:cNvPicPr>
            <a:picLocks noChangeAspect="1"/>
          </p:cNvPicPr>
          <p:nvPr/>
        </p:nvPicPr>
        <p:blipFill>
          <a:blip r:embed="rId2"/>
          <a:srcRect l="52165" t="21642" r="28109" b="11277"/>
          <a:stretch/>
        </p:blipFill>
        <p:spPr>
          <a:xfrm>
            <a:off x="10661582" y="667823"/>
            <a:ext cx="1530418" cy="1645921"/>
          </a:xfrm>
          <a:prstGeom prst="rect">
            <a:avLst/>
          </a:prstGeom>
        </p:spPr>
      </p:pic>
      <p:sp>
        <p:nvSpPr>
          <p:cNvPr id="3" name="Edit body copy">
            <a:extLst>
              <a:ext uri="{FF2B5EF4-FFF2-40B4-BE49-F238E27FC236}">
                <a16:creationId xmlns:a16="http://schemas.microsoft.com/office/drawing/2014/main" id="{1015BDB2-9029-4FB8-F17F-2F9DA2110C84}"/>
              </a:ext>
            </a:extLst>
          </p:cNvPr>
          <p:cNvSpPr txBox="1">
            <a:spLocks/>
          </p:cNvSpPr>
          <p:nvPr/>
        </p:nvSpPr>
        <p:spPr>
          <a:xfrm>
            <a:off x="464685" y="2757778"/>
            <a:ext cx="2268255" cy="4174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Electrical Principles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Hydraulic Principles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lang="en-GB" sz="1600" dirty="0">
              <a:solidFill>
                <a:srgbClr val="7C7C76">
                  <a:lumMod val="10000"/>
                </a:srgbClr>
              </a:solidFill>
              <a:latin typeface="Trebuchet MS" panose="020B0603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Pct val="125000"/>
              <a:buNone/>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Optional:</a:t>
            </a:r>
          </a:p>
          <a:p>
            <a:pPr marL="0" marR="0" lvl="0" indent="0" algn="l" defTabSz="457200" rtl="0" eaLnBrk="1" fontAlgn="base" latinLnBrk="0" hangingPunct="1">
              <a:lnSpc>
                <a:spcPct val="100000"/>
              </a:lnSpc>
              <a:spcBef>
                <a:spcPts val="0"/>
              </a:spcBef>
              <a:spcAft>
                <a:spcPts val="0"/>
              </a:spcAft>
              <a:buClrTx/>
              <a:buSzPct val="125000"/>
              <a:buNone/>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eCollect – Level 2</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EV – Level 2</a:t>
            </a:r>
            <a:endPar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0" marR="0" lvl="0" indent="0" algn="l" defTabSz="457200" rtl="0" eaLnBrk="1" fontAlgn="base" latinLnBrk="0" hangingPunct="1">
              <a:lnSpc>
                <a:spcPct val="100000"/>
              </a:lnSpc>
              <a:spcBef>
                <a:spcPts val="0"/>
              </a:spcBef>
              <a:spcAft>
                <a:spcPts val="0"/>
              </a:spcAft>
              <a:buClrTx/>
              <a:buSzPct val="125000"/>
              <a:buFontTx/>
              <a:buNone/>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0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018427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F5DD6-0C22-3D02-9ED7-604304F5776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726640-E997-A072-C334-114EB6D21C1A}"/>
              </a:ext>
            </a:extLst>
          </p:cNvPr>
          <p:cNvSpPr>
            <a:spLocks noGrp="1"/>
          </p:cNvSpPr>
          <p:nvPr>
            <p:ph idx="14"/>
          </p:nvPr>
        </p:nvSpPr>
        <p:spPr>
          <a:xfrm>
            <a:off x="6096000" y="-123290"/>
            <a:ext cx="5750607" cy="712675"/>
          </a:xfrm>
        </p:spPr>
        <p:txBody>
          <a:bodyPr>
            <a:normAutofit/>
          </a:bodyPr>
          <a:lstStyle/>
          <a:p>
            <a:pPr algn="r"/>
            <a:r>
              <a:rPr lang="en-GB">
                <a:solidFill>
                  <a:schemeClr val="tx1"/>
                </a:solidFill>
              </a:rPr>
              <a:t>TRAINING COURSES</a:t>
            </a:r>
          </a:p>
        </p:txBody>
      </p:sp>
      <p:sp>
        <p:nvSpPr>
          <p:cNvPr id="3" name="Edit body copy">
            <a:extLst>
              <a:ext uri="{FF2B5EF4-FFF2-40B4-BE49-F238E27FC236}">
                <a16:creationId xmlns:a16="http://schemas.microsoft.com/office/drawing/2014/main" id="{73078A41-47A7-EA7D-3C19-5B041B530F0F}"/>
              </a:ext>
            </a:extLst>
          </p:cNvPr>
          <p:cNvSpPr txBox="1">
            <a:spLocks/>
          </p:cNvSpPr>
          <p:nvPr/>
        </p:nvSpPr>
        <p:spPr>
          <a:xfrm>
            <a:off x="2710874" y="2775377"/>
            <a:ext cx="3385216" cy="46482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6</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Engine strip and re-build</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eCollect – Level 3</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EV – Level 3</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0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5" name="Edit body copy">
            <a:extLst>
              <a:ext uri="{FF2B5EF4-FFF2-40B4-BE49-F238E27FC236}">
                <a16:creationId xmlns:a16="http://schemas.microsoft.com/office/drawing/2014/main" id="{93E97B8F-3C24-FBAE-5B68-BE7A0094B3EE}"/>
              </a:ext>
            </a:extLst>
          </p:cNvPr>
          <p:cNvSpPr txBox="1">
            <a:spLocks/>
          </p:cNvSpPr>
          <p:nvPr/>
        </p:nvSpPr>
        <p:spPr>
          <a:xfrm>
            <a:off x="5676241" y="2740919"/>
            <a:ext cx="2501175" cy="33231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Mini &amp; Midi</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Twin Pack</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Olympus Duo &amp; One Pass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Front End Loader</a:t>
            </a:r>
          </a:p>
          <a:p>
            <a:pPr marL="0" marR="0" lvl="0" indent="0" algn="l" defTabSz="457200" rtl="0" eaLnBrk="1" fontAlgn="base" latinLnBrk="0" hangingPunct="1">
              <a:lnSpc>
                <a:spcPct val="100000"/>
              </a:lnSpc>
              <a:spcBef>
                <a:spcPts val="0"/>
              </a:spcBef>
              <a:spcAft>
                <a:spcPts val="0"/>
              </a:spcAft>
              <a:buClrTx/>
              <a:buSzPct val="125000"/>
              <a:buFontTx/>
              <a:buNone/>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Orus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Kerbloader</a:t>
            </a: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Toploader</a:t>
            </a: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/ABTL</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PBUV</a:t>
            </a:r>
            <a:endParaRPr kumimoji="0" lang="en-GB" sz="24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6" name="Edit body copy">
            <a:extLst>
              <a:ext uri="{FF2B5EF4-FFF2-40B4-BE49-F238E27FC236}">
                <a16:creationId xmlns:a16="http://schemas.microsoft.com/office/drawing/2014/main" id="{68458B68-281F-D77E-93EF-F4AF61C47842}"/>
              </a:ext>
            </a:extLst>
          </p:cNvPr>
          <p:cNvSpPr txBox="1">
            <a:spLocks/>
          </p:cNvSpPr>
          <p:nvPr/>
        </p:nvSpPr>
        <p:spPr>
          <a:xfrm>
            <a:off x="8538743" y="2772045"/>
            <a:ext cx="2501175" cy="33231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OmniDEL &amp; </a:t>
            </a:r>
            <a:r>
              <a:rPr kumimoji="0" lang="en-GB" sz="1600" b="0" i="0" u="none" strike="noStrike" kern="1200" cap="none" spc="0" normalizeH="0" baseline="0" noProof="0" dirty="0" err="1">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OmniDELe</a:t>
            </a:r>
            <a:endPar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OmniDEKA &amp; </a:t>
            </a:r>
            <a:r>
              <a:rPr kumimoji="0" lang="en-GB" sz="1600" b="0" i="0" u="none" strike="noStrike" kern="1200" cap="none" spc="0" normalizeH="0" baseline="0" noProof="0" dirty="0" err="1">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OmniDEKAe</a:t>
            </a:r>
            <a:endPar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err="1">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OmniTRADE</a:t>
            </a: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 / </a:t>
            </a:r>
            <a:r>
              <a:rPr kumimoji="0" lang="en-GB" sz="1600" b="0" i="0" u="none" strike="noStrike" kern="1200" cap="none" spc="0" normalizeH="0" baseline="0" noProof="0" dirty="0" err="1">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EuroTrade</a:t>
            </a:r>
            <a:endPar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Beta</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Weighing</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7" name="Edit body copy">
            <a:extLst>
              <a:ext uri="{FF2B5EF4-FFF2-40B4-BE49-F238E27FC236}">
                <a16:creationId xmlns:a16="http://schemas.microsoft.com/office/drawing/2014/main" id="{AAC186EC-566D-C749-9E34-6B9F17ADDAA2}"/>
              </a:ext>
            </a:extLst>
          </p:cNvPr>
          <p:cNvSpPr txBox="1">
            <a:spLocks/>
          </p:cNvSpPr>
          <p:nvPr/>
        </p:nvSpPr>
        <p:spPr>
          <a:xfrm>
            <a:off x="2710874" y="2445967"/>
            <a:ext cx="3385216" cy="308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Chassis</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8" name="Edit body copy">
            <a:extLst>
              <a:ext uri="{FF2B5EF4-FFF2-40B4-BE49-F238E27FC236}">
                <a16:creationId xmlns:a16="http://schemas.microsoft.com/office/drawing/2014/main" id="{F81A2961-349B-48E7-8E22-187193E167E6}"/>
              </a:ext>
            </a:extLst>
          </p:cNvPr>
          <p:cNvSpPr txBox="1">
            <a:spLocks/>
          </p:cNvSpPr>
          <p:nvPr/>
        </p:nvSpPr>
        <p:spPr>
          <a:xfrm>
            <a:off x="5676241" y="2454508"/>
            <a:ext cx="3385216" cy="308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Body</a:t>
            </a: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9" name="Edit body copy">
            <a:extLst>
              <a:ext uri="{FF2B5EF4-FFF2-40B4-BE49-F238E27FC236}">
                <a16:creationId xmlns:a16="http://schemas.microsoft.com/office/drawing/2014/main" id="{F5063461-6D61-455B-AF94-1ECBA027B532}"/>
              </a:ext>
            </a:extLst>
          </p:cNvPr>
          <p:cNvSpPr txBox="1">
            <a:spLocks/>
          </p:cNvSpPr>
          <p:nvPr/>
        </p:nvSpPr>
        <p:spPr>
          <a:xfrm>
            <a:off x="8538743" y="2445967"/>
            <a:ext cx="3385216" cy="308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Bin Lift</a:t>
            </a: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p:txBody>
      </p:sp>
      <p:sp>
        <p:nvSpPr>
          <p:cNvPr id="11" name="Edit body copy">
            <a:extLst>
              <a:ext uri="{FF2B5EF4-FFF2-40B4-BE49-F238E27FC236}">
                <a16:creationId xmlns:a16="http://schemas.microsoft.com/office/drawing/2014/main" id="{CC68D371-EFE3-C6D6-F2C9-0499CB3EB844}"/>
              </a:ext>
            </a:extLst>
          </p:cNvPr>
          <p:cNvSpPr txBox="1">
            <a:spLocks/>
          </p:cNvSpPr>
          <p:nvPr/>
        </p:nvSpPr>
        <p:spPr>
          <a:xfrm>
            <a:off x="490636" y="2460013"/>
            <a:ext cx="3385216" cy="28090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200" tIns="25400" rIns="25400" bIns="25400" anchor="t">
            <a:normAutofit lnSpcReduction="10000"/>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Accredited</a:t>
            </a:r>
            <a:endParaRPr kumimoji="0" lang="en-GB" sz="2400" b="1" i="0" u="none" strike="noStrike" kern="1200" cap="none" spc="0" normalizeH="0" baseline="0" noProof="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p:txBody>
      </p:sp>
      <p:sp>
        <p:nvSpPr>
          <p:cNvPr id="12" name="Left Brace 11">
            <a:extLst>
              <a:ext uri="{FF2B5EF4-FFF2-40B4-BE49-F238E27FC236}">
                <a16:creationId xmlns:a16="http://schemas.microsoft.com/office/drawing/2014/main" id="{8344FDBB-CAAB-34D2-D34F-7A8F5973B244}"/>
              </a:ext>
            </a:extLst>
          </p:cNvPr>
          <p:cNvSpPr/>
          <p:nvPr/>
        </p:nvSpPr>
        <p:spPr>
          <a:xfrm rot="5400000">
            <a:off x="6430136" y="-1635118"/>
            <a:ext cx="398032" cy="7781219"/>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7C7C76">
                  <a:lumMod val="10000"/>
                </a:srgbClr>
              </a:solidFill>
              <a:effectLst/>
              <a:uLnTx/>
              <a:uFillTx/>
              <a:latin typeface="Trebuchet MS" panose="020B0603020202020204" pitchFamily="34" charset="0"/>
              <a:ea typeface="+mn-ea"/>
              <a:cs typeface="+mn-cs"/>
              <a:sym typeface="Helvetica Neue"/>
            </a:endParaRPr>
          </a:p>
        </p:txBody>
      </p:sp>
      <p:sp>
        <p:nvSpPr>
          <p:cNvPr id="13" name="Left Brace 12">
            <a:extLst>
              <a:ext uri="{FF2B5EF4-FFF2-40B4-BE49-F238E27FC236}">
                <a16:creationId xmlns:a16="http://schemas.microsoft.com/office/drawing/2014/main" id="{2441776E-2D75-7D42-7988-540F49D56ACA}"/>
              </a:ext>
            </a:extLst>
          </p:cNvPr>
          <p:cNvSpPr/>
          <p:nvPr/>
        </p:nvSpPr>
        <p:spPr>
          <a:xfrm rot="5400000">
            <a:off x="1249572" y="1291172"/>
            <a:ext cx="398032" cy="1915904"/>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22860" rIns="45720" bIns="22860" numCol="1" spcCol="38100" rtlCol="0" anchor="t">
            <a:no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7C7C76">
                  <a:lumMod val="10000"/>
                </a:srgbClr>
              </a:solidFill>
              <a:effectLst/>
              <a:uLnTx/>
              <a:uFillTx/>
              <a:latin typeface="Trebuchet MS" panose="020B0603020202020204" pitchFamily="34" charset="0"/>
              <a:ea typeface="+mn-ea"/>
              <a:cs typeface="+mn-cs"/>
              <a:sym typeface="Helvetica Neue"/>
            </a:endParaRPr>
          </a:p>
        </p:txBody>
      </p:sp>
      <p:sp>
        <p:nvSpPr>
          <p:cNvPr id="14" name="Content Placeholder 6">
            <a:extLst>
              <a:ext uri="{FF2B5EF4-FFF2-40B4-BE49-F238E27FC236}">
                <a16:creationId xmlns:a16="http://schemas.microsoft.com/office/drawing/2014/main" id="{1C3701D6-EAF5-2C0C-C2CB-DDBCD675AA08}"/>
              </a:ext>
            </a:extLst>
          </p:cNvPr>
          <p:cNvSpPr txBox="1">
            <a:spLocks/>
          </p:cNvSpPr>
          <p:nvPr/>
        </p:nvSpPr>
        <p:spPr>
          <a:xfrm>
            <a:off x="388521" y="818511"/>
            <a:ext cx="9245600" cy="58261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45443C">
                    <a:lumMod val="50000"/>
                  </a:srgbClr>
                </a:solidFill>
                <a:effectLst/>
                <a:uLnTx/>
                <a:uFillTx/>
                <a:latin typeface="Trebuchet MS" panose="020B0603020202020204" pitchFamily="34" charset="0"/>
                <a:ea typeface="+mn-ea"/>
                <a:cs typeface="+mn-cs"/>
              </a:rPr>
              <a:t>Master Technician – Example</a:t>
            </a:r>
          </a:p>
        </p:txBody>
      </p:sp>
      <p:pic>
        <p:nvPicPr>
          <p:cNvPr id="15" name="Picture 14">
            <a:extLst>
              <a:ext uri="{FF2B5EF4-FFF2-40B4-BE49-F238E27FC236}">
                <a16:creationId xmlns:a16="http://schemas.microsoft.com/office/drawing/2014/main" id="{C79DA667-7935-96D7-2A20-6CF838EFDDF1}"/>
              </a:ext>
            </a:extLst>
          </p:cNvPr>
          <p:cNvPicPr>
            <a:picLocks noChangeAspect="1"/>
          </p:cNvPicPr>
          <p:nvPr/>
        </p:nvPicPr>
        <p:blipFill>
          <a:blip r:embed="rId2"/>
          <a:srcRect l="76326" t="22299" r="3948" b="3416"/>
          <a:stretch/>
        </p:blipFill>
        <p:spPr>
          <a:xfrm>
            <a:off x="10661582" y="811659"/>
            <a:ext cx="1530418" cy="1822690"/>
          </a:xfrm>
          <a:prstGeom prst="rect">
            <a:avLst/>
          </a:prstGeom>
        </p:spPr>
      </p:pic>
      <p:sp>
        <p:nvSpPr>
          <p:cNvPr id="16" name="Edit body copy">
            <a:extLst>
              <a:ext uri="{FF2B5EF4-FFF2-40B4-BE49-F238E27FC236}">
                <a16:creationId xmlns:a16="http://schemas.microsoft.com/office/drawing/2014/main" id="{26F06A89-74EE-665E-7729-3027F9E4C130}"/>
              </a:ext>
            </a:extLst>
          </p:cNvPr>
          <p:cNvSpPr txBox="1">
            <a:spLocks/>
          </p:cNvSpPr>
          <p:nvPr/>
        </p:nvSpPr>
        <p:spPr>
          <a:xfrm>
            <a:off x="512634" y="1612540"/>
            <a:ext cx="10336502" cy="440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457200" rtl="0" eaLnBrk="1" fontAlgn="base" latinLnBrk="0" hangingPunct="1">
              <a:lnSpc>
                <a:spcPct val="100000"/>
              </a:lnSpc>
              <a:spcBef>
                <a:spcPts val="0"/>
              </a:spcBef>
              <a:spcAft>
                <a:spcPts val="0"/>
              </a:spcAft>
              <a:buClrTx/>
              <a:buSzPct val="125000"/>
              <a:buFontTx/>
              <a:buNone/>
              <a:tabLst/>
              <a:defRPr/>
            </a:pPr>
            <a:r>
              <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Example pathway to become a recognised </a:t>
            </a:r>
            <a:r>
              <a:rPr kumimoji="0" lang="en-GB" sz="1600" b="1" i="0" u="none" strike="noStrike" kern="1200" cap="none" spc="0" normalizeH="0" baseline="0" noProof="0" dirty="0" err="1">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BinLift</a:t>
            </a:r>
            <a:r>
              <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Master Technician</a:t>
            </a: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16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
        <p:nvSpPr>
          <p:cNvPr id="2" name="Edit body copy">
            <a:extLst>
              <a:ext uri="{FF2B5EF4-FFF2-40B4-BE49-F238E27FC236}">
                <a16:creationId xmlns:a16="http://schemas.microsoft.com/office/drawing/2014/main" id="{02168C5A-D2F7-A3A2-5C74-EC006BAD39AA}"/>
              </a:ext>
            </a:extLst>
          </p:cNvPr>
          <p:cNvSpPr txBox="1">
            <a:spLocks/>
          </p:cNvSpPr>
          <p:nvPr/>
        </p:nvSpPr>
        <p:spPr>
          <a:xfrm>
            <a:off x="442619" y="2763504"/>
            <a:ext cx="2268255" cy="41743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200" tIns="25400" rIns="25400" bIns="25400" anchor="t">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F3797"/>
                </a:solidFill>
                <a:uFillTx/>
                <a:latin typeface="Trebuchet MS"/>
                <a:ea typeface="Trebuchet MS"/>
                <a:cs typeface="Trebuchet MS"/>
                <a:sym typeface="Trebuchet MS"/>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Electrical Principles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rPr>
              <a:t>Hydraulic Principles</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lang="en-GB" sz="1600" dirty="0">
              <a:solidFill>
                <a:srgbClr val="7C7C76">
                  <a:lumMod val="10000"/>
                </a:srgbClr>
              </a:solidFill>
              <a:latin typeface="Trebuchet MS" panose="020B0603020202020204" pitchFamily="34" charset="0"/>
              <a:ea typeface="Calibri" panose="020F050202020403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Pct val="125000"/>
              <a:buNone/>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Optional:</a:t>
            </a:r>
          </a:p>
          <a:p>
            <a:pPr marL="0" marR="0" lvl="0" indent="0" algn="l" defTabSz="457200" rtl="0" eaLnBrk="1" fontAlgn="base" latinLnBrk="0" hangingPunct="1">
              <a:lnSpc>
                <a:spcPct val="100000"/>
              </a:lnSpc>
              <a:spcBef>
                <a:spcPts val="0"/>
              </a:spcBef>
              <a:spcAft>
                <a:spcPts val="0"/>
              </a:spcAft>
              <a:buClrTx/>
              <a:buSzPct val="125000"/>
              <a:buNone/>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 </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eCollect – Level 2</a:t>
            </a: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r>
              <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rPr>
              <a:t>Elite EV – Level 2</a:t>
            </a:r>
            <a:endParaRPr kumimoji="0" lang="en-GB" sz="1600" b="0" i="0" u="none" strike="noStrike" kern="1200" cap="none" spc="0" normalizeH="0" baseline="0" noProof="0" dirty="0">
              <a:ln>
                <a:noFill/>
              </a:ln>
              <a:solidFill>
                <a:srgbClr val="7C7C76">
                  <a:lumMod val="10000"/>
                </a:srgbClr>
              </a:solidFill>
              <a:effectLst/>
              <a:highlight>
                <a:srgbClr val="FFFF00"/>
              </a:highligh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0" marR="0" lvl="0" indent="0" algn="l" defTabSz="457200" rtl="0" eaLnBrk="1" fontAlgn="base" latinLnBrk="0" hangingPunct="1">
              <a:lnSpc>
                <a:spcPct val="100000"/>
              </a:lnSpc>
              <a:spcBef>
                <a:spcPts val="0"/>
              </a:spcBef>
              <a:spcAft>
                <a:spcPts val="0"/>
              </a:spcAft>
              <a:buClrTx/>
              <a:buSzPct val="125000"/>
              <a:buFontTx/>
              <a:buNone/>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16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Arial" panose="020B060402020202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000" b="0"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142875" marR="0" lvl="0" indent="-142875" algn="l" defTabSz="457200" rtl="0" eaLnBrk="1" fontAlgn="base" latinLnBrk="0" hangingPunct="1">
              <a:lnSpc>
                <a:spcPct val="100000"/>
              </a:lnSpc>
              <a:spcBef>
                <a:spcPts val="0"/>
              </a:spcBef>
              <a:spcAft>
                <a:spcPts val="0"/>
              </a:spcAft>
              <a:buClrTx/>
              <a:buSzPct val="125000"/>
              <a:buFont typeface="Arial" panose="020B0604020202020204" pitchFamily="34" charset="0"/>
              <a:buChar char="•"/>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Trebuchet MS"/>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a:p>
            <a:pPr marL="317500" marR="0" lvl="1" indent="0" algn="l" defTabSz="457200" rtl="0" eaLnBrk="1" fontAlgn="base" latinLnBrk="0" hangingPunct="1">
              <a:lnSpc>
                <a:spcPct val="100000"/>
              </a:lnSpc>
              <a:spcBef>
                <a:spcPts val="0"/>
              </a:spcBef>
              <a:spcAft>
                <a:spcPts val="0"/>
              </a:spcAft>
              <a:buClrTx/>
              <a:buSzPct val="125000"/>
              <a:buFontTx/>
              <a:buNone/>
              <a:tabLst/>
              <a:defRPr/>
            </a:pPr>
            <a:endParaRPr kumimoji="0" lang="en-GB" sz="2400" b="1" i="0" u="none" strike="noStrike" kern="1200" cap="none" spc="0" normalizeH="0" baseline="0" noProof="0" dirty="0">
              <a:ln>
                <a:noFill/>
              </a:ln>
              <a:solidFill>
                <a:srgbClr val="7C7C76">
                  <a:lumMod val="10000"/>
                </a:srgbClr>
              </a:solidFill>
              <a:effectLst/>
              <a:uLnTx/>
              <a:uFillTx/>
              <a:latin typeface="Trebuchet MS" panose="020B060302020202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26930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Environmental Equipment Training">
  <a:themeElements>
    <a:clrScheme name="Environmental Equipment 1">
      <a:dk1>
        <a:srgbClr val="000000"/>
      </a:dk1>
      <a:lt1>
        <a:srgbClr val="FFFFFF"/>
      </a:lt1>
      <a:dk2>
        <a:srgbClr val="45443C"/>
      </a:dk2>
      <a:lt2>
        <a:srgbClr val="7C7C76"/>
      </a:lt2>
      <a:accent1>
        <a:srgbClr val="0E4096"/>
      </a:accent1>
      <a:accent2>
        <a:srgbClr val="899FCA"/>
      </a:accent2>
      <a:accent3>
        <a:srgbClr val="C5CFE6"/>
      </a:accent3>
      <a:accent4>
        <a:srgbClr val="45443C"/>
      </a:accent4>
      <a:accent5>
        <a:srgbClr val="7C7C76"/>
      </a:accent5>
      <a:accent6>
        <a:srgbClr val="D5D3D3"/>
      </a:accent6>
      <a:hlink>
        <a:srgbClr val="45443C"/>
      </a:hlink>
      <a:folHlink>
        <a:srgbClr val="45443C"/>
      </a:folHlink>
    </a:clrScheme>
    <a:fontScheme name="RTG">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none" lIns="0" tIns="0" rIns="0" bIns="0" rtlCol="0" anchor="ctr"/>
      <a:lstStyle>
        <a:defPPr algn="ctr">
          <a:spcBef>
            <a:spcPts val="200"/>
          </a:spcBef>
          <a:spcAft>
            <a:spcPts val="200"/>
          </a:spcAft>
          <a:defRPr sz="800" b="1"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flat">
          <a:solidFill>
            <a:schemeClr val="bg2"/>
          </a:solidFill>
          <a:prstDash val="solid"/>
          <a:round/>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tIns="0" rIns="108000" bIns="0" rtlCol="0" anchor="ctr" anchorCtr="0">
        <a:noAutofit/>
      </a:bodyPr>
      <a:lstStyle>
        <a:defPPr algn="l">
          <a:spcBef>
            <a:spcPts val="600"/>
          </a:spcBef>
          <a:spcAft>
            <a:spcPts val="600"/>
          </a:spcAft>
          <a:defRPr sz="1400" dirty="0" smtClean="0">
            <a:solidFill>
              <a:schemeClr val="tx2"/>
            </a:solidFill>
            <a:latin typeface="+mj-lt"/>
            <a:ea typeface="Open Sans SemiBold" panose="020B0706030804020204" pitchFamily="34" charset="0"/>
            <a:cs typeface="Open Sans SemiBold" panose="020B0706030804020204" pitchFamily="34" charset="0"/>
          </a:defRPr>
        </a:defPPr>
      </a:lstStyle>
    </a:txDef>
  </a:objectDefaults>
  <a:extraClrSchemeLst/>
  <a:custClrLst>
    <a:custClr name="PumpCircuit">
      <a:srgbClr val="954A35"/>
    </a:custClr>
    <a:custClr name="TailgateRaise">
      <a:srgbClr val="57C4C3"/>
    </a:custClr>
    <a:custClr name="EjectionPlate">
      <a:srgbClr val="623E99"/>
    </a:custClr>
    <a:custClr name="PackerPlate">
      <a:srgbClr val="F7931D"/>
    </a:custClr>
    <a:custClr name="CarriagePlate">
      <a:srgbClr val="0B914F"/>
    </a:custClr>
    <a:custClr name="LiftingDevice">
      <a:srgbClr val="ED028C"/>
    </a:custClr>
    <a:custClr name="FillingLine">
      <a:srgbClr val="7C7C76"/>
    </a:custClr>
    <a:custClr name="RoyalTerbergGroup">
      <a:srgbClr val="C99606"/>
    </a:custClr>
    <a:custClr name="EnvironmentalEquipment">
      <a:srgbClr val="0E4096"/>
    </a:custClr>
    <a:custClr name="SpecialVehicles">
      <a:srgbClr val="DA191C"/>
    </a:custClr>
    <a:custClr name="TruckMountedForklifts">
      <a:srgbClr val="00A7E1"/>
    </a:custClr>
    <a:custClr name="ModificationTrucks">
      <a:srgbClr val="008F71"/>
    </a:custClr>
  </a:custClrLst>
  <a:extLst>
    <a:ext uri="{05A4C25C-085E-4340-85A3-A5531E510DB2}">
      <thm15:themeFamily xmlns:thm15="http://schemas.microsoft.com/office/thememl/2012/main" name="TE Templates 2025.pptx" id="{720E192F-AF48-466A-8C22-247742664109}" vid="{A7BDA702-CB59-43E9-BBFD-3BF436538F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EF61C712FC06418795ACC75AC1AB77" ma:contentTypeVersion="16" ma:contentTypeDescription="Create a new document." ma:contentTypeScope="" ma:versionID="b26421f6dbba0527e0cde174a51b053c">
  <xsd:schema xmlns:xsd="http://www.w3.org/2001/XMLSchema" xmlns:xs="http://www.w3.org/2001/XMLSchema" xmlns:p="http://schemas.microsoft.com/office/2006/metadata/properties" xmlns:ns2="84c8cb68-e5e8-471e-9947-317e137d7675" xmlns:ns3="99f06686-e90a-4ed5-a39d-34002acaf8cc" targetNamespace="http://schemas.microsoft.com/office/2006/metadata/properties" ma:root="true" ma:fieldsID="b07eaba1dad0543e54cefdbf2fa1896e" ns2:_="" ns3:_="">
    <xsd:import namespace="84c8cb68-e5e8-471e-9947-317e137d7675"/>
    <xsd:import namespace="99f06686-e90a-4ed5-a39d-34002acaf8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8cb68-e5e8-471e-9947-317e137d76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29775ba-9b2a-4f53-9b91-d1aa1132cec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f06686-e90a-4ed5-a39d-34002acaf8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58bcd67-6772-4e27-9eff-730dc0930e03}" ma:internalName="TaxCatchAll" ma:showField="CatchAllData" ma:web="99f06686-e90a-4ed5-a39d-34002acaf8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c8cb68-e5e8-471e-9947-317e137d7675">
      <Terms xmlns="http://schemas.microsoft.com/office/infopath/2007/PartnerControls"/>
    </lcf76f155ced4ddcb4097134ff3c332f>
    <TaxCatchAll xmlns="99f06686-e90a-4ed5-a39d-34002acaf8cc" xsi:nil="true"/>
  </documentManagement>
</p:properties>
</file>

<file path=customXml/itemProps1.xml><?xml version="1.0" encoding="utf-8"?>
<ds:datastoreItem xmlns:ds="http://schemas.openxmlformats.org/officeDocument/2006/customXml" ds:itemID="{FB76D25D-576B-4404-A2A0-296FAC9B6DA3}">
  <ds:schemaRefs>
    <ds:schemaRef ds:uri="http://schemas.microsoft.com/sharepoint/v3/contenttype/forms"/>
  </ds:schemaRefs>
</ds:datastoreItem>
</file>

<file path=customXml/itemProps2.xml><?xml version="1.0" encoding="utf-8"?>
<ds:datastoreItem xmlns:ds="http://schemas.openxmlformats.org/officeDocument/2006/customXml" ds:itemID="{3482F802-BE9B-4A2A-A8CE-2ECA0368A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8cb68-e5e8-471e-9947-317e137d7675"/>
    <ds:schemaRef ds:uri="99f06686-e90a-4ed5-a39d-34002acaf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43A94D-07E4-4729-BD3B-BB2C3E76D29A}">
  <ds:schemaRefs>
    <ds:schemaRef ds:uri="84c8cb68-e5e8-471e-9947-317e137d7675"/>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http://schemas.microsoft.com/office/infopath/2007/PartnerControls"/>
    <ds:schemaRef ds:uri="99f06686-e90a-4ed5-a39d-34002acaf8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TotalTime>
  <Words>377</Words>
  <Application>Microsoft Office PowerPoint</Application>
  <PresentationFormat>Widescreen</PresentationFormat>
  <Paragraphs>150</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Environmental Equipment Training</vt:lpstr>
      <vt:lpstr>Career Pathways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Dexter, Pete</dc:creator>
  <cp:lastModifiedBy>Dexter, Pete</cp:lastModifiedBy>
  <cp:revision>2</cp:revision>
  <dcterms:created xsi:type="dcterms:W3CDTF">2026-04-08T11:36:52Z</dcterms:created>
  <dcterms:modified xsi:type="dcterms:W3CDTF">2026-05-18T08:41:26Z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0x01010035EF61C712FC06418795ACC75AC1AB77</vt:lpwstr>
  </property>
  <property fmtid="{D5CDD505-2E9C-101B-9397-08002B2CF9AE}" pid="3" name="MediaServiceImageTags">
    <vt:lpwstr/>
  </property>
</Properties>
</file>